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7" r:id="rId4"/>
  </p:sldMasterIdLst>
  <p:notesMasterIdLst>
    <p:notesMasterId r:id="rId21"/>
  </p:notesMasterIdLst>
  <p:handoutMasterIdLst>
    <p:handoutMasterId r:id="rId22"/>
  </p:handoutMasterIdLst>
  <p:sldIdLst>
    <p:sldId id="256" r:id="rId5"/>
    <p:sldId id="319" r:id="rId6"/>
    <p:sldId id="259" r:id="rId7"/>
    <p:sldId id="315" r:id="rId8"/>
    <p:sldId id="316" r:id="rId9"/>
    <p:sldId id="321" r:id="rId10"/>
    <p:sldId id="261" r:id="rId11"/>
    <p:sldId id="285" r:id="rId12"/>
    <p:sldId id="273" r:id="rId13"/>
    <p:sldId id="322" r:id="rId14"/>
    <p:sldId id="303" r:id="rId15"/>
    <p:sldId id="305" r:id="rId16"/>
    <p:sldId id="307" r:id="rId17"/>
    <p:sldId id="308" r:id="rId18"/>
    <p:sldId id="323" r:id="rId19"/>
    <p:sldId id="318" r:id="rId20"/>
  </p:sldIdLst>
  <p:sldSz cx="9144000" cy="6858000" type="screen4x3"/>
  <p:notesSz cx="6856413" cy="9750425"/>
  <p:defaultTextStyle>
    <a:defPPr>
      <a:defRPr lang="nb-NO"/>
    </a:defPPr>
    <a:lvl1pPr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55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00" y="5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A011E02B-1342-C98E-D114-88CB759D016F}"/>
              </a:ext>
            </a:extLst>
          </p:cNvPr>
          <p:cNvSpPr>
            <a:spLocks noGrp="1" noChangeArrowheads="1"/>
          </p:cNvSpPr>
          <p:nvPr>
            <p:ph type="hdr" sz="quarter"/>
          </p:nvPr>
        </p:nvSpPr>
        <p:spPr bwMode="auto">
          <a:xfrm>
            <a:off x="0" y="0"/>
            <a:ext cx="2971800" cy="487363"/>
          </a:xfrm>
          <a:prstGeom prst="rect">
            <a:avLst/>
          </a:prstGeom>
          <a:noFill/>
          <a:ln w="9525">
            <a:noFill/>
            <a:miter lim="800000"/>
            <a:headEnd/>
            <a:tailEnd/>
          </a:ln>
          <a:effectLst/>
        </p:spPr>
        <p:txBody>
          <a:bodyPr vert="horz" wrap="square" lIns="94274" tIns="47137" rIns="94274" bIns="47137" numCol="1" anchor="t" anchorCtr="0" compatLnSpc="1">
            <a:prstTxWarp prst="textNoShape">
              <a:avLst/>
            </a:prstTxWarp>
          </a:bodyPr>
          <a:lstStyle>
            <a:lvl1pPr defTabSz="942975" eaLnBrk="0" hangingPunct="0">
              <a:defRPr sz="1200">
                <a:latin typeface="Times"/>
                <a:ea typeface="+mn-ea"/>
                <a:cs typeface="+mn-cs"/>
              </a:defRPr>
            </a:lvl1pPr>
          </a:lstStyle>
          <a:p>
            <a:pPr>
              <a:defRPr/>
            </a:pPr>
            <a:endParaRPr lang="nb-NO"/>
          </a:p>
        </p:txBody>
      </p:sp>
      <p:sp>
        <p:nvSpPr>
          <p:cNvPr id="38915" name="Rectangle 3">
            <a:extLst>
              <a:ext uri="{FF2B5EF4-FFF2-40B4-BE49-F238E27FC236}">
                <a16:creationId xmlns:a16="http://schemas.microsoft.com/office/drawing/2014/main" id="{3A8B2741-7DFB-23F1-260A-F890AD4CF077}"/>
              </a:ext>
            </a:extLst>
          </p:cNvPr>
          <p:cNvSpPr>
            <a:spLocks noGrp="1" noChangeArrowheads="1"/>
          </p:cNvSpPr>
          <p:nvPr>
            <p:ph type="dt" sz="quarter" idx="1"/>
          </p:nvPr>
        </p:nvSpPr>
        <p:spPr bwMode="auto">
          <a:xfrm>
            <a:off x="3884613" y="0"/>
            <a:ext cx="2971800" cy="487363"/>
          </a:xfrm>
          <a:prstGeom prst="rect">
            <a:avLst/>
          </a:prstGeom>
          <a:noFill/>
          <a:ln w="9525">
            <a:noFill/>
            <a:miter lim="800000"/>
            <a:headEnd/>
            <a:tailEnd/>
          </a:ln>
          <a:effectLst/>
        </p:spPr>
        <p:txBody>
          <a:bodyPr vert="horz" wrap="square" lIns="94274" tIns="47137" rIns="94274" bIns="47137" numCol="1" anchor="t" anchorCtr="0" compatLnSpc="1">
            <a:prstTxWarp prst="textNoShape">
              <a:avLst/>
            </a:prstTxWarp>
          </a:bodyPr>
          <a:lstStyle>
            <a:lvl1pPr algn="r" defTabSz="942975" eaLnBrk="0" hangingPunct="0">
              <a:defRPr sz="1200">
                <a:latin typeface="Times"/>
                <a:ea typeface="+mn-ea"/>
                <a:cs typeface="+mn-cs"/>
              </a:defRPr>
            </a:lvl1pPr>
          </a:lstStyle>
          <a:p>
            <a:pPr>
              <a:defRPr/>
            </a:pPr>
            <a:endParaRPr lang="nb-NO"/>
          </a:p>
        </p:txBody>
      </p:sp>
      <p:sp>
        <p:nvSpPr>
          <p:cNvPr id="38916" name="Rectangle 4">
            <a:extLst>
              <a:ext uri="{FF2B5EF4-FFF2-40B4-BE49-F238E27FC236}">
                <a16:creationId xmlns:a16="http://schemas.microsoft.com/office/drawing/2014/main" id="{7355AB72-6CEE-07E5-290C-31F13D845BA2}"/>
              </a:ext>
            </a:extLst>
          </p:cNvPr>
          <p:cNvSpPr>
            <a:spLocks noGrp="1" noChangeArrowheads="1"/>
          </p:cNvSpPr>
          <p:nvPr>
            <p:ph type="ftr" sz="quarter" idx="2"/>
          </p:nvPr>
        </p:nvSpPr>
        <p:spPr bwMode="auto">
          <a:xfrm>
            <a:off x="0" y="9263063"/>
            <a:ext cx="2971800" cy="487362"/>
          </a:xfrm>
          <a:prstGeom prst="rect">
            <a:avLst/>
          </a:prstGeom>
          <a:noFill/>
          <a:ln w="9525">
            <a:noFill/>
            <a:miter lim="800000"/>
            <a:headEnd/>
            <a:tailEnd/>
          </a:ln>
          <a:effectLst/>
        </p:spPr>
        <p:txBody>
          <a:bodyPr vert="horz" wrap="square" lIns="94274" tIns="47137" rIns="94274" bIns="47137" numCol="1" anchor="b" anchorCtr="0" compatLnSpc="1">
            <a:prstTxWarp prst="textNoShape">
              <a:avLst/>
            </a:prstTxWarp>
          </a:bodyPr>
          <a:lstStyle>
            <a:lvl1pPr defTabSz="942975" eaLnBrk="0" hangingPunct="0">
              <a:defRPr sz="1200">
                <a:latin typeface="Times"/>
                <a:ea typeface="+mn-ea"/>
                <a:cs typeface="+mn-cs"/>
              </a:defRPr>
            </a:lvl1pPr>
          </a:lstStyle>
          <a:p>
            <a:pPr>
              <a:defRPr/>
            </a:pPr>
            <a:endParaRPr lang="nb-NO"/>
          </a:p>
        </p:txBody>
      </p:sp>
      <p:sp>
        <p:nvSpPr>
          <p:cNvPr id="38917" name="Rectangle 5">
            <a:extLst>
              <a:ext uri="{FF2B5EF4-FFF2-40B4-BE49-F238E27FC236}">
                <a16:creationId xmlns:a16="http://schemas.microsoft.com/office/drawing/2014/main" id="{47AA65A8-B8B0-7A7A-8159-79336C2F16DE}"/>
              </a:ext>
            </a:extLst>
          </p:cNvPr>
          <p:cNvSpPr>
            <a:spLocks noGrp="1" noChangeArrowheads="1"/>
          </p:cNvSpPr>
          <p:nvPr>
            <p:ph type="sldNum" sz="quarter" idx="3"/>
          </p:nvPr>
        </p:nvSpPr>
        <p:spPr bwMode="auto">
          <a:xfrm>
            <a:off x="3884613" y="9263063"/>
            <a:ext cx="2971800" cy="487362"/>
          </a:xfrm>
          <a:prstGeom prst="rect">
            <a:avLst/>
          </a:prstGeom>
          <a:noFill/>
          <a:ln w="9525">
            <a:noFill/>
            <a:miter lim="800000"/>
            <a:headEnd/>
            <a:tailEnd/>
          </a:ln>
          <a:effectLst/>
        </p:spPr>
        <p:txBody>
          <a:bodyPr vert="horz" wrap="square" lIns="94274" tIns="47137" rIns="94274" bIns="47137" numCol="1" anchor="b" anchorCtr="0" compatLnSpc="1">
            <a:prstTxWarp prst="textNoShape">
              <a:avLst/>
            </a:prstTxWarp>
          </a:bodyPr>
          <a:lstStyle>
            <a:lvl1pPr algn="r" defTabSz="942975">
              <a:defRPr sz="1200" smtClean="0">
                <a:latin typeface="Times" panose="02020603050405020304" pitchFamily="18" charset="0"/>
              </a:defRPr>
            </a:lvl1pPr>
          </a:lstStyle>
          <a:p>
            <a:pPr>
              <a:defRPr/>
            </a:pPr>
            <a:fld id="{77AA7A6E-78AF-44EA-8DA0-78689F7BE209}" type="slidenum">
              <a:rPr lang="nb-NO" altLang="nb-NO"/>
              <a:pPr>
                <a:defRPr/>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EE9D96F-3C73-C4E7-4B8C-D94FB0E1C609}"/>
              </a:ext>
            </a:extLst>
          </p:cNvPr>
          <p:cNvSpPr>
            <a:spLocks noGrp="1" noChangeArrowheads="1"/>
          </p:cNvSpPr>
          <p:nvPr>
            <p:ph type="hdr" sz="quarter"/>
          </p:nvPr>
        </p:nvSpPr>
        <p:spPr bwMode="auto">
          <a:xfrm>
            <a:off x="0" y="0"/>
            <a:ext cx="2971800" cy="487363"/>
          </a:xfrm>
          <a:prstGeom prst="rect">
            <a:avLst/>
          </a:prstGeom>
          <a:noFill/>
          <a:ln w="9525">
            <a:noFill/>
            <a:miter lim="800000"/>
            <a:headEnd/>
            <a:tailEnd/>
          </a:ln>
          <a:effectLst/>
        </p:spPr>
        <p:txBody>
          <a:bodyPr vert="horz" wrap="square" lIns="94274" tIns="47137" rIns="94274" bIns="47137" numCol="1" anchor="t" anchorCtr="0" compatLnSpc="1">
            <a:prstTxWarp prst="textNoShape">
              <a:avLst/>
            </a:prstTxWarp>
          </a:bodyPr>
          <a:lstStyle>
            <a:lvl1pPr defTabSz="942975" eaLnBrk="0" hangingPunct="0">
              <a:defRPr sz="1200">
                <a:latin typeface="Times"/>
                <a:ea typeface="+mn-ea"/>
                <a:cs typeface="+mn-cs"/>
              </a:defRPr>
            </a:lvl1pPr>
          </a:lstStyle>
          <a:p>
            <a:pPr>
              <a:defRPr/>
            </a:pPr>
            <a:endParaRPr lang="nb-NO"/>
          </a:p>
        </p:txBody>
      </p:sp>
      <p:sp>
        <p:nvSpPr>
          <p:cNvPr id="21507" name="Rectangle 3">
            <a:extLst>
              <a:ext uri="{FF2B5EF4-FFF2-40B4-BE49-F238E27FC236}">
                <a16:creationId xmlns:a16="http://schemas.microsoft.com/office/drawing/2014/main" id="{CC16C111-E354-15B3-1486-4282A76BEE60}"/>
              </a:ext>
            </a:extLst>
          </p:cNvPr>
          <p:cNvSpPr>
            <a:spLocks noGrp="1" noChangeArrowheads="1"/>
          </p:cNvSpPr>
          <p:nvPr>
            <p:ph type="dt" idx="1"/>
          </p:nvPr>
        </p:nvSpPr>
        <p:spPr bwMode="auto">
          <a:xfrm>
            <a:off x="3884613" y="0"/>
            <a:ext cx="2971800" cy="487363"/>
          </a:xfrm>
          <a:prstGeom prst="rect">
            <a:avLst/>
          </a:prstGeom>
          <a:noFill/>
          <a:ln w="9525">
            <a:noFill/>
            <a:miter lim="800000"/>
            <a:headEnd/>
            <a:tailEnd/>
          </a:ln>
          <a:effectLst/>
        </p:spPr>
        <p:txBody>
          <a:bodyPr vert="horz" wrap="square" lIns="94274" tIns="47137" rIns="94274" bIns="47137" numCol="1" anchor="t" anchorCtr="0" compatLnSpc="1">
            <a:prstTxWarp prst="textNoShape">
              <a:avLst/>
            </a:prstTxWarp>
          </a:bodyPr>
          <a:lstStyle>
            <a:lvl1pPr algn="r" defTabSz="942975" eaLnBrk="0" hangingPunct="0">
              <a:defRPr sz="1200">
                <a:latin typeface="Times"/>
                <a:ea typeface="+mn-ea"/>
                <a:cs typeface="+mn-cs"/>
              </a:defRPr>
            </a:lvl1pPr>
          </a:lstStyle>
          <a:p>
            <a:pPr>
              <a:defRPr/>
            </a:pPr>
            <a:endParaRPr lang="nb-NO"/>
          </a:p>
        </p:txBody>
      </p:sp>
      <p:sp>
        <p:nvSpPr>
          <p:cNvPr id="3076" name="Rectangle 4">
            <a:extLst>
              <a:ext uri="{FF2B5EF4-FFF2-40B4-BE49-F238E27FC236}">
                <a16:creationId xmlns:a16="http://schemas.microsoft.com/office/drawing/2014/main" id="{EB31731C-1D17-DAE8-EA4E-1C70CECB1386}"/>
              </a:ext>
            </a:extLst>
          </p:cNvPr>
          <p:cNvSpPr>
            <a:spLocks noGrp="1" noRot="1" noChangeAspect="1" noChangeArrowheads="1" noTextEdit="1"/>
          </p:cNvSpPr>
          <p:nvPr>
            <p:ph type="sldImg" idx="2"/>
          </p:nvPr>
        </p:nvSpPr>
        <p:spPr bwMode="auto">
          <a:xfrm>
            <a:off x="990600" y="731838"/>
            <a:ext cx="4875213" cy="36560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a:extLst>
              <a:ext uri="{FF2B5EF4-FFF2-40B4-BE49-F238E27FC236}">
                <a16:creationId xmlns:a16="http://schemas.microsoft.com/office/drawing/2014/main" id="{96103790-F2C0-8731-A06C-687C3A5D9CBB}"/>
              </a:ext>
            </a:extLst>
          </p:cNvPr>
          <p:cNvSpPr>
            <a:spLocks noGrp="1" noChangeArrowheads="1"/>
          </p:cNvSpPr>
          <p:nvPr>
            <p:ph type="body" sz="quarter" idx="3"/>
          </p:nvPr>
        </p:nvSpPr>
        <p:spPr bwMode="auto">
          <a:xfrm>
            <a:off x="912813" y="4630738"/>
            <a:ext cx="5030787" cy="4387850"/>
          </a:xfrm>
          <a:prstGeom prst="rect">
            <a:avLst/>
          </a:prstGeom>
          <a:noFill/>
          <a:ln w="9525">
            <a:noFill/>
            <a:miter lim="800000"/>
            <a:headEnd/>
            <a:tailEnd/>
          </a:ln>
          <a:effectLst/>
        </p:spPr>
        <p:txBody>
          <a:bodyPr vert="horz" wrap="square" lIns="94274" tIns="47137" rIns="94274" bIns="47137" numCol="1" anchor="t" anchorCtr="0" compatLnSpc="1">
            <a:prstTxWarp prst="textNoShape">
              <a:avLst/>
            </a:prstTxWarp>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21510" name="Rectangle 6">
            <a:extLst>
              <a:ext uri="{FF2B5EF4-FFF2-40B4-BE49-F238E27FC236}">
                <a16:creationId xmlns:a16="http://schemas.microsoft.com/office/drawing/2014/main" id="{42ABD599-4A80-1F73-FDC8-5313BA800234}"/>
              </a:ext>
            </a:extLst>
          </p:cNvPr>
          <p:cNvSpPr>
            <a:spLocks noGrp="1" noChangeArrowheads="1"/>
          </p:cNvSpPr>
          <p:nvPr>
            <p:ph type="ftr" sz="quarter" idx="4"/>
          </p:nvPr>
        </p:nvSpPr>
        <p:spPr bwMode="auto">
          <a:xfrm>
            <a:off x="0" y="9263063"/>
            <a:ext cx="2971800" cy="487362"/>
          </a:xfrm>
          <a:prstGeom prst="rect">
            <a:avLst/>
          </a:prstGeom>
          <a:noFill/>
          <a:ln w="9525">
            <a:noFill/>
            <a:miter lim="800000"/>
            <a:headEnd/>
            <a:tailEnd/>
          </a:ln>
          <a:effectLst/>
        </p:spPr>
        <p:txBody>
          <a:bodyPr vert="horz" wrap="square" lIns="94274" tIns="47137" rIns="94274" bIns="47137" numCol="1" anchor="b" anchorCtr="0" compatLnSpc="1">
            <a:prstTxWarp prst="textNoShape">
              <a:avLst/>
            </a:prstTxWarp>
          </a:bodyPr>
          <a:lstStyle>
            <a:lvl1pPr defTabSz="942975" eaLnBrk="0" hangingPunct="0">
              <a:defRPr sz="1200">
                <a:latin typeface="Times"/>
                <a:ea typeface="+mn-ea"/>
                <a:cs typeface="+mn-cs"/>
              </a:defRPr>
            </a:lvl1pPr>
          </a:lstStyle>
          <a:p>
            <a:pPr>
              <a:defRPr/>
            </a:pPr>
            <a:endParaRPr lang="nb-NO"/>
          </a:p>
        </p:txBody>
      </p:sp>
      <p:sp>
        <p:nvSpPr>
          <p:cNvPr id="21511" name="Rectangle 7">
            <a:extLst>
              <a:ext uri="{FF2B5EF4-FFF2-40B4-BE49-F238E27FC236}">
                <a16:creationId xmlns:a16="http://schemas.microsoft.com/office/drawing/2014/main" id="{E7CCFDC1-B243-5856-BD48-B060FA0327AB}"/>
              </a:ext>
            </a:extLst>
          </p:cNvPr>
          <p:cNvSpPr>
            <a:spLocks noGrp="1" noChangeArrowheads="1"/>
          </p:cNvSpPr>
          <p:nvPr>
            <p:ph type="sldNum" sz="quarter" idx="5"/>
          </p:nvPr>
        </p:nvSpPr>
        <p:spPr bwMode="auto">
          <a:xfrm>
            <a:off x="3884613" y="9263063"/>
            <a:ext cx="2971800" cy="487362"/>
          </a:xfrm>
          <a:prstGeom prst="rect">
            <a:avLst/>
          </a:prstGeom>
          <a:noFill/>
          <a:ln w="9525">
            <a:noFill/>
            <a:miter lim="800000"/>
            <a:headEnd/>
            <a:tailEnd/>
          </a:ln>
          <a:effectLst/>
        </p:spPr>
        <p:txBody>
          <a:bodyPr vert="horz" wrap="square" lIns="94274" tIns="47137" rIns="94274" bIns="47137" numCol="1" anchor="b" anchorCtr="0" compatLnSpc="1">
            <a:prstTxWarp prst="textNoShape">
              <a:avLst/>
            </a:prstTxWarp>
          </a:bodyPr>
          <a:lstStyle>
            <a:lvl1pPr algn="r" defTabSz="942975">
              <a:defRPr sz="1200" smtClean="0">
                <a:latin typeface="Times" panose="02020603050405020304" pitchFamily="18" charset="0"/>
              </a:defRPr>
            </a:lvl1pPr>
          </a:lstStyle>
          <a:p>
            <a:pPr>
              <a:defRPr/>
            </a:pPr>
            <a:fld id="{EB4F766A-13A1-4D88-899A-BA5A87FB3BC7}"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Siste # punkt: § 1 i </a:t>
            </a:r>
            <a:r>
              <a:rPr lang="nb-NO" dirty="0" err="1"/>
              <a:t>Gpl</a:t>
            </a:r>
            <a:r>
              <a:rPr lang="nb-NO" dirty="0"/>
              <a:t> : Gravlegging skal skje med respekt for avdødes religion eller livssyn. (faneparagrafen)</a:t>
            </a:r>
          </a:p>
        </p:txBody>
      </p:sp>
      <p:sp>
        <p:nvSpPr>
          <p:cNvPr id="4" name="Plassholder for lysbildenummer 3"/>
          <p:cNvSpPr>
            <a:spLocks noGrp="1"/>
          </p:cNvSpPr>
          <p:nvPr>
            <p:ph type="sldNum" sz="quarter" idx="5"/>
          </p:nvPr>
        </p:nvSpPr>
        <p:spPr/>
        <p:txBody>
          <a:bodyPr/>
          <a:lstStyle/>
          <a:p>
            <a:pPr>
              <a:defRPr/>
            </a:pPr>
            <a:fld id="{EB4F766A-13A1-4D88-899A-BA5A87FB3BC7}" type="slidenum">
              <a:rPr lang="nb-NO" altLang="nb-NO" smtClean="0"/>
              <a:pPr>
                <a:defRPr/>
              </a:pPr>
              <a:t>7</a:t>
            </a:fld>
            <a:endParaRPr lang="nb-NO" altLang="nb-NO"/>
          </a:p>
        </p:txBody>
      </p:sp>
    </p:spTree>
    <p:extLst>
      <p:ext uri="{BB962C8B-B14F-4D97-AF65-F5344CB8AC3E}">
        <p14:creationId xmlns:p14="http://schemas.microsoft.com/office/powerpoint/2010/main" val="1572840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9F356B0-80B0-3D2E-74B7-2C9E8D946F36}"/>
              </a:ext>
            </a:extLst>
          </p:cNvPr>
          <p:cNvGrpSpPr>
            <a:grpSpLocks/>
          </p:cNvGrpSpPr>
          <p:nvPr/>
        </p:nvGrpSpPr>
        <p:grpSpPr bwMode="auto">
          <a:xfrm>
            <a:off x="228600" y="3124200"/>
            <a:ext cx="8564563" cy="390525"/>
            <a:chOff x="144" y="1968"/>
            <a:chExt cx="5395" cy="246"/>
          </a:xfrm>
        </p:grpSpPr>
        <p:sp>
          <p:nvSpPr>
            <p:cNvPr id="3" name="Freeform 3">
              <a:extLst>
                <a:ext uri="{FF2B5EF4-FFF2-40B4-BE49-F238E27FC236}">
                  <a16:creationId xmlns:a16="http://schemas.microsoft.com/office/drawing/2014/main" id="{B2D0AD9D-D367-0DAF-BE96-49B7BDB640DE}"/>
                </a:ext>
              </a:extLst>
            </p:cNvPr>
            <p:cNvSpPr>
              <a:spLocks/>
            </p:cNvSpPr>
            <p:nvPr userDrawn="1"/>
          </p:nvSpPr>
          <p:spPr bwMode="auto">
            <a:xfrm rot="-5400000" flipH="1" flipV="1">
              <a:off x="2794" y="-586"/>
              <a:ext cx="96" cy="5395"/>
            </a:xfrm>
            <a:custGeom>
              <a:avLst/>
              <a:gdLst>
                <a:gd name="T0" fmla="*/ 0 w 1699"/>
                <a:gd name="T1" fmla="*/ 6486 h 3264"/>
                <a:gd name="T2" fmla="*/ 0 w 1699"/>
                <a:gd name="T3" fmla="*/ 2159 h 3264"/>
                <a:gd name="T4" fmla="*/ 0 w 1699"/>
                <a:gd name="T5" fmla="*/ 397 h 3264"/>
                <a:gd name="T6" fmla="*/ 0 w 1699"/>
                <a:gd name="T7" fmla="*/ 397 h 3264"/>
                <a:gd name="T8" fmla="*/ 0 w 1699"/>
                <a:gd name="T9" fmla="*/ 126 h 3264"/>
                <a:gd name="T10" fmla="*/ 0 w 1699"/>
                <a:gd name="T11" fmla="*/ 306 h 3264"/>
                <a:gd name="T12" fmla="*/ 0 w 1699"/>
                <a:gd name="T13" fmla="*/ 1970 h 3264"/>
                <a:gd name="T14" fmla="*/ 0 w 1699"/>
                <a:gd name="T15" fmla="*/ 5008 h 3264"/>
                <a:gd name="T16" fmla="*/ 0 w 1699"/>
                <a:gd name="T17" fmla="*/ 9086 h 3264"/>
                <a:gd name="T18" fmla="*/ 0 w 1699"/>
                <a:gd name="T19" fmla="*/ 14517 h 3264"/>
                <a:gd name="T20" fmla="*/ 0 w 1699"/>
                <a:gd name="T21" fmla="*/ 19504 h 3264"/>
                <a:gd name="T22" fmla="*/ 0 w 1699"/>
                <a:gd name="T23" fmla="*/ 27534 h 3264"/>
                <a:gd name="T24" fmla="*/ 0 w 1699"/>
                <a:gd name="T25" fmla="*/ 34915 h 3264"/>
                <a:gd name="T26" fmla="*/ 0 w 1699"/>
                <a:gd name="T27" fmla="*/ 37694 h 3264"/>
                <a:gd name="T28" fmla="*/ 0 w 1699"/>
                <a:gd name="T29" fmla="*/ 39896 h 3264"/>
                <a:gd name="T30" fmla="*/ 0 w 1699"/>
                <a:gd name="T31" fmla="*/ 39896 h 3264"/>
                <a:gd name="T32" fmla="*/ 0 w 1699"/>
                <a:gd name="T33" fmla="*/ 39530 h 3264"/>
                <a:gd name="T34" fmla="*/ 0 w 1699"/>
                <a:gd name="T35" fmla="*/ 40081 h 3264"/>
                <a:gd name="T36" fmla="*/ 0 w 1699"/>
                <a:gd name="T37" fmla="*/ 39072 h 3264"/>
                <a:gd name="T38" fmla="*/ 0 w 1699"/>
                <a:gd name="T39" fmla="*/ 36393 h 3264"/>
                <a:gd name="T40" fmla="*/ 0 w 1699"/>
                <a:gd name="T41" fmla="*/ 32707 h 3264"/>
                <a:gd name="T42" fmla="*/ 0 w 1699"/>
                <a:gd name="T43" fmla="*/ 27534 h 3264"/>
                <a:gd name="T44" fmla="*/ 0 w 1699"/>
                <a:gd name="T45" fmla="*/ 22370 h 3264"/>
                <a:gd name="T46" fmla="*/ 0 w 1699"/>
                <a:gd name="T47" fmla="*/ 15534 h 3264"/>
                <a:gd name="T48" fmla="*/ 0 w 1699"/>
                <a:gd name="T49" fmla="*/ 11286 h 3264"/>
                <a:gd name="T50" fmla="*/ 0 w 1699"/>
                <a:gd name="T51" fmla="*/ 6486 h 326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99" h="3264">
                  <a:moveTo>
                    <a:pt x="91" y="526"/>
                  </a:moveTo>
                  <a:cubicBezTo>
                    <a:pt x="116" y="403"/>
                    <a:pt x="152" y="257"/>
                    <a:pt x="211" y="175"/>
                  </a:cubicBezTo>
                  <a:cubicBezTo>
                    <a:pt x="270" y="93"/>
                    <a:pt x="345" y="56"/>
                    <a:pt x="443" y="32"/>
                  </a:cubicBezTo>
                  <a:cubicBezTo>
                    <a:pt x="541" y="8"/>
                    <a:pt x="675" y="36"/>
                    <a:pt x="802" y="32"/>
                  </a:cubicBezTo>
                  <a:cubicBezTo>
                    <a:pt x="929" y="28"/>
                    <a:pt x="1093" y="11"/>
                    <a:pt x="1206" y="10"/>
                  </a:cubicBezTo>
                  <a:cubicBezTo>
                    <a:pt x="1319" y="9"/>
                    <a:pt x="1407" y="0"/>
                    <a:pt x="1482" y="25"/>
                  </a:cubicBezTo>
                  <a:cubicBezTo>
                    <a:pt x="1557" y="50"/>
                    <a:pt x="1626" y="97"/>
                    <a:pt x="1655" y="160"/>
                  </a:cubicBezTo>
                  <a:cubicBezTo>
                    <a:pt x="1684" y="223"/>
                    <a:pt x="1669" y="310"/>
                    <a:pt x="1655" y="406"/>
                  </a:cubicBezTo>
                  <a:cubicBezTo>
                    <a:pt x="1641" y="502"/>
                    <a:pt x="1587" y="608"/>
                    <a:pt x="1572" y="736"/>
                  </a:cubicBezTo>
                  <a:cubicBezTo>
                    <a:pt x="1557" y="864"/>
                    <a:pt x="1555" y="1036"/>
                    <a:pt x="1565" y="1177"/>
                  </a:cubicBezTo>
                  <a:cubicBezTo>
                    <a:pt x="1575" y="1318"/>
                    <a:pt x="1611" y="1405"/>
                    <a:pt x="1632" y="1581"/>
                  </a:cubicBezTo>
                  <a:cubicBezTo>
                    <a:pt x="1653" y="1757"/>
                    <a:pt x="1699" y="2024"/>
                    <a:pt x="1692" y="2232"/>
                  </a:cubicBezTo>
                  <a:cubicBezTo>
                    <a:pt x="1685" y="2440"/>
                    <a:pt x="1598" y="2693"/>
                    <a:pt x="1587" y="2830"/>
                  </a:cubicBezTo>
                  <a:cubicBezTo>
                    <a:pt x="1576" y="2967"/>
                    <a:pt x="1634" y="2988"/>
                    <a:pt x="1625" y="3055"/>
                  </a:cubicBezTo>
                  <a:cubicBezTo>
                    <a:pt x="1616" y="3122"/>
                    <a:pt x="1585" y="3204"/>
                    <a:pt x="1535" y="3234"/>
                  </a:cubicBezTo>
                  <a:cubicBezTo>
                    <a:pt x="1485" y="3264"/>
                    <a:pt x="1427" y="3239"/>
                    <a:pt x="1325" y="3234"/>
                  </a:cubicBezTo>
                  <a:cubicBezTo>
                    <a:pt x="1223" y="3229"/>
                    <a:pt x="1057" y="3202"/>
                    <a:pt x="921" y="3204"/>
                  </a:cubicBezTo>
                  <a:cubicBezTo>
                    <a:pt x="785" y="3206"/>
                    <a:pt x="641" y="3255"/>
                    <a:pt x="510" y="3249"/>
                  </a:cubicBezTo>
                  <a:cubicBezTo>
                    <a:pt x="379" y="3243"/>
                    <a:pt x="214" y="3217"/>
                    <a:pt x="136" y="3167"/>
                  </a:cubicBezTo>
                  <a:cubicBezTo>
                    <a:pt x="58" y="3117"/>
                    <a:pt x="45" y="3036"/>
                    <a:pt x="39" y="2950"/>
                  </a:cubicBezTo>
                  <a:cubicBezTo>
                    <a:pt x="33" y="2864"/>
                    <a:pt x="89" y="2771"/>
                    <a:pt x="99" y="2651"/>
                  </a:cubicBezTo>
                  <a:cubicBezTo>
                    <a:pt x="109" y="2531"/>
                    <a:pt x="114" y="2372"/>
                    <a:pt x="99" y="2232"/>
                  </a:cubicBezTo>
                  <a:cubicBezTo>
                    <a:pt x="84" y="2092"/>
                    <a:pt x="18" y="1975"/>
                    <a:pt x="9" y="1813"/>
                  </a:cubicBezTo>
                  <a:cubicBezTo>
                    <a:pt x="0" y="1651"/>
                    <a:pt x="37" y="1409"/>
                    <a:pt x="46" y="1259"/>
                  </a:cubicBezTo>
                  <a:cubicBezTo>
                    <a:pt x="55" y="1109"/>
                    <a:pt x="52" y="1036"/>
                    <a:pt x="61" y="915"/>
                  </a:cubicBezTo>
                  <a:cubicBezTo>
                    <a:pt x="70" y="794"/>
                    <a:pt x="66" y="649"/>
                    <a:pt x="91" y="5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b-NO"/>
            </a:p>
          </p:txBody>
        </p:sp>
        <p:grpSp>
          <p:nvGrpSpPr>
            <p:cNvPr id="4" name="Group 4">
              <a:extLst>
                <a:ext uri="{FF2B5EF4-FFF2-40B4-BE49-F238E27FC236}">
                  <a16:creationId xmlns:a16="http://schemas.microsoft.com/office/drawing/2014/main" id="{6C548597-CAD0-612C-ED47-82C982D5536B}"/>
                </a:ext>
              </a:extLst>
            </p:cNvPr>
            <p:cNvGrpSpPr>
              <a:grpSpLocks/>
            </p:cNvGrpSpPr>
            <p:nvPr userDrawn="1"/>
          </p:nvGrpSpPr>
          <p:grpSpPr bwMode="auto">
            <a:xfrm>
              <a:off x="2400" y="1968"/>
              <a:ext cx="768" cy="246"/>
              <a:chOff x="1797" y="3074"/>
              <a:chExt cx="2346" cy="655"/>
            </a:xfrm>
          </p:grpSpPr>
          <p:grpSp>
            <p:nvGrpSpPr>
              <p:cNvPr id="5" name="Group 5">
                <a:extLst>
                  <a:ext uri="{FF2B5EF4-FFF2-40B4-BE49-F238E27FC236}">
                    <a16:creationId xmlns:a16="http://schemas.microsoft.com/office/drawing/2014/main" id="{85D611D2-F3A7-CCB3-13DA-61669750CCF2}"/>
                  </a:ext>
                </a:extLst>
              </p:cNvPr>
              <p:cNvGrpSpPr>
                <a:grpSpLocks/>
              </p:cNvGrpSpPr>
              <p:nvPr/>
            </p:nvGrpSpPr>
            <p:grpSpPr bwMode="auto">
              <a:xfrm>
                <a:off x="1797" y="3074"/>
                <a:ext cx="2346" cy="655"/>
                <a:chOff x="1865" y="1810"/>
                <a:chExt cx="2346" cy="655"/>
              </a:xfrm>
            </p:grpSpPr>
            <p:sp>
              <p:nvSpPr>
                <p:cNvPr id="9" name="Freeform 6">
                  <a:extLst>
                    <a:ext uri="{FF2B5EF4-FFF2-40B4-BE49-F238E27FC236}">
                      <a16:creationId xmlns:a16="http://schemas.microsoft.com/office/drawing/2014/main" id="{C20C030F-7721-AF1D-B77A-716E4B346FB1}"/>
                    </a:ext>
                  </a:extLst>
                </p:cNvPr>
                <p:cNvSpPr>
                  <a:spLocks/>
                </p:cNvSpPr>
                <p:nvPr/>
              </p:nvSpPr>
              <p:spPr bwMode="auto">
                <a:xfrm>
                  <a:off x="2051" y="2007"/>
                  <a:ext cx="2160" cy="458"/>
                </a:xfrm>
                <a:custGeom>
                  <a:avLst/>
                  <a:gdLst>
                    <a:gd name="T0" fmla="*/ 7 w 2161"/>
                    <a:gd name="T1" fmla="*/ 139 h 457"/>
                    <a:gd name="T2" fmla="*/ 89 w 2161"/>
                    <a:gd name="T3" fmla="*/ 271 h 457"/>
                    <a:gd name="T4" fmla="*/ 187 w 2161"/>
                    <a:gd name="T5" fmla="*/ 338 h 457"/>
                    <a:gd name="T6" fmla="*/ 351 w 2161"/>
                    <a:gd name="T7" fmla="*/ 308 h 457"/>
                    <a:gd name="T8" fmla="*/ 561 w 2161"/>
                    <a:gd name="T9" fmla="*/ 286 h 457"/>
                    <a:gd name="T10" fmla="*/ 852 w 2161"/>
                    <a:gd name="T11" fmla="*/ 264 h 457"/>
                    <a:gd name="T12" fmla="*/ 1162 w 2161"/>
                    <a:gd name="T13" fmla="*/ 264 h 457"/>
                    <a:gd name="T14" fmla="*/ 1536 w 2161"/>
                    <a:gd name="T15" fmla="*/ 323 h 457"/>
                    <a:gd name="T16" fmla="*/ 1753 w 2161"/>
                    <a:gd name="T17" fmla="*/ 406 h 457"/>
                    <a:gd name="T18" fmla="*/ 1902 w 2161"/>
                    <a:gd name="T19" fmla="*/ 458 h 457"/>
                    <a:gd name="T20" fmla="*/ 2044 w 2161"/>
                    <a:gd name="T21" fmla="*/ 428 h 457"/>
                    <a:gd name="T22" fmla="*/ 2104 w 2161"/>
                    <a:gd name="T23" fmla="*/ 353 h 457"/>
                    <a:gd name="T24" fmla="*/ 2104 w 2161"/>
                    <a:gd name="T25" fmla="*/ 256 h 457"/>
                    <a:gd name="T26" fmla="*/ 1999 w 2161"/>
                    <a:gd name="T27" fmla="*/ 154 h 457"/>
                    <a:gd name="T28" fmla="*/ 1162 w 2161"/>
                    <a:gd name="T29" fmla="*/ 27 h 457"/>
                    <a:gd name="T30" fmla="*/ 336 w 2161"/>
                    <a:gd name="T31" fmla="*/ 4 h 457"/>
                    <a:gd name="T32" fmla="*/ 52 w 2161"/>
                    <a:gd name="T33" fmla="*/ 49 h 457"/>
                    <a:gd name="T34" fmla="*/ 7 w 2161"/>
                    <a:gd name="T35" fmla="*/ 139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1" h="457">
                      <a:moveTo>
                        <a:pt x="7" y="139"/>
                      </a:moveTo>
                      <a:cubicBezTo>
                        <a:pt x="13" y="175"/>
                        <a:pt x="59" y="234"/>
                        <a:pt x="89" y="266"/>
                      </a:cubicBezTo>
                      <a:cubicBezTo>
                        <a:pt x="119" y="298"/>
                        <a:pt x="143" y="327"/>
                        <a:pt x="187" y="333"/>
                      </a:cubicBezTo>
                      <a:cubicBezTo>
                        <a:pt x="231" y="339"/>
                        <a:pt x="289" y="312"/>
                        <a:pt x="351" y="303"/>
                      </a:cubicBezTo>
                      <a:cubicBezTo>
                        <a:pt x="413" y="294"/>
                        <a:pt x="478" y="288"/>
                        <a:pt x="561" y="281"/>
                      </a:cubicBezTo>
                      <a:cubicBezTo>
                        <a:pt x="644" y="274"/>
                        <a:pt x="751" y="263"/>
                        <a:pt x="852" y="259"/>
                      </a:cubicBezTo>
                      <a:cubicBezTo>
                        <a:pt x="953" y="255"/>
                        <a:pt x="1052" y="249"/>
                        <a:pt x="1167" y="259"/>
                      </a:cubicBezTo>
                      <a:cubicBezTo>
                        <a:pt x="1282" y="269"/>
                        <a:pt x="1443" y="294"/>
                        <a:pt x="1541" y="318"/>
                      </a:cubicBezTo>
                      <a:cubicBezTo>
                        <a:pt x="1639" y="342"/>
                        <a:pt x="1697" y="379"/>
                        <a:pt x="1758" y="401"/>
                      </a:cubicBezTo>
                      <a:cubicBezTo>
                        <a:pt x="1819" y="423"/>
                        <a:pt x="1858" y="449"/>
                        <a:pt x="1907" y="453"/>
                      </a:cubicBezTo>
                      <a:cubicBezTo>
                        <a:pt x="1956" y="457"/>
                        <a:pt x="2015" y="440"/>
                        <a:pt x="2049" y="423"/>
                      </a:cubicBezTo>
                      <a:cubicBezTo>
                        <a:pt x="2083" y="406"/>
                        <a:pt x="2099" y="377"/>
                        <a:pt x="2109" y="348"/>
                      </a:cubicBezTo>
                      <a:cubicBezTo>
                        <a:pt x="2119" y="319"/>
                        <a:pt x="2127" y="283"/>
                        <a:pt x="2109" y="251"/>
                      </a:cubicBezTo>
                      <a:cubicBezTo>
                        <a:pt x="2091" y="219"/>
                        <a:pt x="2161" y="191"/>
                        <a:pt x="2004" y="154"/>
                      </a:cubicBezTo>
                      <a:cubicBezTo>
                        <a:pt x="1847" y="117"/>
                        <a:pt x="1445" y="52"/>
                        <a:pt x="1167" y="27"/>
                      </a:cubicBezTo>
                      <a:cubicBezTo>
                        <a:pt x="889" y="2"/>
                        <a:pt x="522" y="0"/>
                        <a:pt x="336" y="4"/>
                      </a:cubicBezTo>
                      <a:cubicBezTo>
                        <a:pt x="150" y="8"/>
                        <a:pt x="104" y="27"/>
                        <a:pt x="52" y="49"/>
                      </a:cubicBezTo>
                      <a:cubicBezTo>
                        <a:pt x="0" y="71"/>
                        <a:pt x="1" y="103"/>
                        <a:pt x="7" y="13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b-NO"/>
                </a:p>
              </p:txBody>
            </p:sp>
            <p:sp>
              <p:nvSpPr>
                <p:cNvPr id="10" name="Freeform 7">
                  <a:extLst>
                    <a:ext uri="{FF2B5EF4-FFF2-40B4-BE49-F238E27FC236}">
                      <a16:creationId xmlns:a16="http://schemas.microsoft.com/office/drawing/2014/main" id="{ADD4B3EB-C5A9-CF84-E9E3-457C79D49202}"/>
                    </a:ext>
                  </a:extLst>
                </p:cNvPr>
                <p:cNvSpPr>
                  <a:spLocks/>
                </p:cNvSpPr>
                <p:nvPr/>
              </p:nvSpPr>
              <p:spPr bwMode="auto">
                <a:xfrm>
                  <a:off x="1865" y="1810"/>
                  <a:ext cx="2340" cy="586"/>
                </a:xfrm>
                <a:custGeom>
                  <a:avLst/>
                  <a:gdLst>
                    <a:gd name="T0" fmla="*/ 506 w 2341"/>
                    <a:gd name="T1" fmla="*/ 446 h 585"/>
                    <a:gd name="T2" fmla="*/ 274 w 2341"/>
                    <a:gd name="T3" fmla="*/ 520 h 585"/>
                    <a:gd name="T4" fmla="*/ 72 w 2341"/>
                    <a:gd name="T5" fmla="*/ 491 h 585"/>
                    <a:gd name="T6" fmla="*/ 5 w 2341"/>
                    <a:gd name="T7" fmla="*/ 378 h 585"/>
                    <a:gd name="T8" fmla="*/ 43 w 2341"/>
                    <a:gd name="T9" fmla="*/ 224 h 585"/>
                    <a:gd name="T10" fmla="*/ 215 w 2341"/>
                    <a:gd name="T11" fmla="*/ 89 h 585"/>
                    <a:gd name="T12" fmla="*/ 476 w 2341"/>
                    <a:gd name="T13" fmla="*/ 52 h 585"/>
                    <a:gd name="T14" fmla="*/ 731 w 2341"/>
                    <a:gd name="T15" fmla="*/ 74 h 585"/>
                    <a:gd name="T16" fmla="*/ 1090 w 2341"/>
                    <a:gd name="T17" fmla="*/ 37 h 585"/>
                    <a:gd name="T18" fmla="*/ 1362 w 2341"/>
                    <a:gd name="T19" fmla="*/ 7 h 585"/>
                    <a:gd name="T20" fmla="*/ 1773 w 2341"/>
                    <a:gd name="T21" fmla="*/ 7 h 585"/>
                    <a:gd name="T22" fmla="*/ 2199 w 2341"/>
                    <a:gd name="T23" fmla="*/ 52 h 585"/>
                    <a:gd name="T24" fmla="*/ 2282 w 2341"/>
                    <a:gd name="T25" fmla="*/ 111 h 585"/>
                    <a:gd name="T26" fmla="*/ 2327 w 2341"/>
                    <a:gd name="T27" fmla="*/ 246 h 585"/>
                    <a:gd name="T28" fmla="*/ 2334 w 2341"/>
                    <a:gd name="T29" fmla="*/ 378 h 585"/>
                    <a:gd name="T30" fmla="*/ 2319 w 2341"/>
                    <a:gd name="T31" fmla="*/ 461 h 585"/>
                    <a:gd name="T32" fmla="*/ 2334 w 2341"/>
                    <a:gd name="T33" fmla="*/ 543 h 585"/>
                    <a:gd name="T34" fmla="*/ 2304 w 2341"/>
                    <a:gd name="T35" fmla="*/ 588 h 585"/>
                    <a:gd name="T36" fmla="*/ 2229 w 2341"/>
                    <a:gd name="T37" fmla="*/ 558 h 585"/>
                    <a:gd name="T38" fmla="*/ 2057 w 2341"/>
                    <a:gd name="T39" fmla="*/ 491 h 585"/>
                    <a:gd name="T40" fmla="*/ 1773 w 2341"/>
                    <a:gd name="T41" fmla="*/ 453 h 585"/>
                    <a:gd name="T42" fmla="*/ 1608 w 2341"/>
                    <a:gd name="T43" fmla="*/ 453 h 585"/>
                    <a:gd name="T44" fmla="*/ 1324 w 2341"/>
                    <a:gd name="T45" fmla="*/ 423 h 585"/>
                    <a:gd name="T46" fmla="*/ 1190 w 2341"/>
                    <a:gd name="T47" fmla="*/ 416 h 585"/>
                    <a:gd name="T48" fmla="*/ 895 w 2341"/>
                    <a:gd name="T49" fmla="*/ 431 h 585"/>
                    <a:gd name="T50" fmla="*/ 671 w 2341"/>
                    <a:gd name="T51" fmla="*/ 416 h 585"/>
                    <a:gd name="T52" fmla="*/ 506 w 2341"/>
                    <a:gd name="T53" fmla="*/ 446 h 58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341" h="585">
                      <a:moveTo>
                        <a:pt x="506" y="441"/>
                      </a:moveTo>
                      <a:cubicBezTo>
                        <a:pt x="440" y="458"/>
                        <a:pt x="346" y="507"/>
                        <a:pt x="274" y="515"/>
                      </a:cubicBezTo>
                      <a:cubicBezTo>
                        <a:pt x="202" y="523"/>
                        <a:pt x="117" y="510"/>
                        <a:pt x="72" y="486"/>
                      </a:cubicBezTo>
                      <a:cubicBezTo>
                        <a:pt x="27" y="462"/>
                        <a:pt x="10" y="417"/>
                        <a:pt x="5" y="373"/>
                      </a:cubicBezTo>
                      <a:cubicBezTo>
                        <a:pt x="0" y="329"/>
                        <a:pt x="8" y="271"/>
                        <a:pt x="43" y="224"/>
                      </a:cubicBezTo>
                      <a:cubicBezTo>
                        <a:pt x="78" y="177"/>
                        <a:pt x="143" y="118"/>
                        <a:pt x="215" y="89"/>
                      </a:cubicBezTo>
                      <a:cubicBezTo>
                        <a:pt x="287" y="60"/>
                        <a:pt x="390" y="55"/>
                        <a:pt x="476" y="52"/>
                      </a:cubicBezTo>
                      <a:cubicBezTo>
                        <a:pt x="562" y="49"/>
                        <a:pt x="629" y="77"/>
                        <a:pt x="731" y="74"/>
                      </a:cubicBezTo>
                      <a:cubicBezTo>
                        <a:pt x="833" y="71"/>
                        <a:pt x="984" y="48"/>
                        <a:pt x="1090" y="37"/>
                      </a:cubicBezTo>
                      <a:cubicBezTo>
                        <a:pt x="1196" y="26"/>
                        <a:pt x="1252" y="12"/>
                        <a:pt x="1367" y="7"/>
                      </a:cubicBezTo>
                      <a:cubicBezTo>
                        <a:pt x="1482" y="2"/>
                        <a:pt x="1639" y="0"/>
                        <a:pt x="1778" y="7"/>
                      </a:cubicBezTo>
                      <a:cubicBezTo>
                        <a:pt x="1917" y="14"/>
                        <a:pt x="2119" y="35"/>
                        <a:pt x="2204" y="52"/>
                      </a:cubicBezTo>
                      <a:cubicBezTo>
                        <a:pt x="2289" y="69"/>
                        <a:pt x="2266" y="79"/>
                        <a:pt x="2287" y="111"/>
                      </a:cubicBezTo>
                      <a:cubicBezTo>
                        <a:pt x="2308" y="143"/>
                        <a:pt x="2323" y="202"/>
                        <a:pt x="2332" y="246"/>
                      </a:cubicBezTo>
                      <a:cubicBezTo>
                        <a:pt x="2341" y="290"/>
                        <a:pt x="2340" y="338"/>
                        <a:pt x="2339" y="373"/>
                      </a:cubicBezTo>
                      <a:cubicBezTo>
                        <a:pt x="2338" y="408"/>
                        <a:pt x="2324" y="429"/>
                        <a:pt x="2324" y="456"/>
                      </a:cubicBezTo>
                      <a:cubicBezTo>
                        <a:pt x="2324" y="483"/>
                        <a:pt x="2341" y="517"/>
                        <a:pt x="2339" y="538"/>
                      </a:cubicBezTo>
                      <a:cubicBezTo>
                        <a:pt x="2337" y="559"/>
                        <a:pt x="2326" y="581"/>
                        <a:pt x="2309" y="583"/>
                      </a:cubicBezTo>
                      <a:cubicBezTo>
                        <a:pt x="2292" y="585"/>
                        <a:pt x="2275" y="569"/>
                        <a:pt x="2234" y="553"/>
                      </a:cubicBezTo>
                      <a:cubicBezTo>
                        <a:pt x="2193" y="537"/>
                        <a:pt x="2138" y="504"/>
                        <a:pt x="2062" y="486"/>
                      </a:cubicBezTo>
                      <a:cubicBezTo>
                        <a:pt x="1986" y="468"/>
                        <a:pt x="1853" y="454"/>
                        <a:pt x="1778" y="448"/>
                      </a:cubicBezTo>
                      <a:cubicBezTo>
                        <a:pt x="1703" y="442"/>
                        <a:pt x="1688" y="453"/>
                        <a:pt x="1613" y="448"/>
                      </a:cubicBezTo>
                      <a:cubicBezTo>
                        <a:pt x="1538" y="443"/>
                        <a:pt x="1399" y="424"/>
                        <a:pt x="1329" y="418"/>
                      </a:cubicBezTo>
                      <a:cubicBezTo>
                        <a:pt x="1259" y="412"/>
                        <a:pt x="1267" y="410"/>
                        <a:pt x="1195" y="411"/>
                      </a:cubicBezTo>
                      <a:cubicBezTo>
                        <a:pt x="1123" y="412"/>
                        <a:pt x="982" y="426"/>
                        <a:pt x="895" y="426"/>
                      </a:cubicBezTo>
                      <a:cubicBezTo>
                        <a:pt x="808" y="426"/>
                        <a:pt x="738" y="410"/>
                        <a:pt x="671" y="411"/>
                      </a:cubicBezTo>
                      <a:cubicBezTo>
                        <a:pt x="604" y="412"/>
                        <a:pt x="572" y="424"/>
                        <a:pt x="506" y="44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b-NO"/>
                </a:p>
              </p:txBody>
            </p:sp>
          </p:grpSp>
          <p:sp>
            <p:nvSpPr>
              <p:cNvPr id="6" name="Freeform 8">
                <a:extLst>
                  <a:ext uri="{FF2B5EF4-FFF2-40B4-BE49-F238E27FC236}">
                    <a16:creationId xmlns:a16="http://schemas.microsoft.com/office/drawing/2014/main" id="{7337B5C7-F047-4549-EC8E-F9884F9EABB0}"/>
                  </a:ext>
                </a:extLst>
              </p:cNvPr>
              <p:cNvSpPr>
                <a:spLocks/>
              </p:cNvSpPr>
              <p:nvPr/>
            </p:nvSpPr>
            <p:spPr bwMode="auto">
              <a:xfrm>
                <a:off x="1864" y="3173"/>
                <a:ext cx="898" cy="397"/>
              </a:xfrm>
              <a:custGeom>
                <a:avLst/>
                <a:gdLst>
                  <a:gd name="T0" fmla="*/ 247 w 898"/>
                  <a:gd name="T1" fmla="*/ 397 h 397"/>
                  <a:gd name="T2" fmla="*/ 239 w 898"/>
                  <a:gd name="T3" fmla="*/ 269 h 397"/>
                  <a:gd name="T4" fmla="*/ 142 w 898"/>
                  <a:gd name="T5" fmla="*/ 307 h 397"/>
                  <a:gd name="T6" fmla="*/ 0 w 898"/>
                  <a:gd name="T7" fmla="*/ 299 h 397"/>
                  <a:gd name="T8" fmla="*/ 120 w 898"/>
                  <a:gd name="T9" fmla="*/ 262 h 397"/>
                  <a:gd name="T10" fmla="*/ 224 w 898"/>
                  <a:gd name="T11" fmla="*/ 202 h 397"/>
                  <a:gd name="T12" fmla="*/ 209 w 898"/>
                  <a:gd name="T13" fmla="*/ 67 h 397"/>
                  <a:gd name="T14" fmla="*/ 232 w 898"/>
                  <a:gd name="T15" fmla="*/ 0 h 397"/>
                  <a:gd name="T16" fmla="*/ 292 w 898"/>
                  <a:gd name="T17" fmla="*/ 90 h 397"/>
                  <a:gd name="T18" fmla="*/ 314 w 898"/>
                  <a:gd name="T19" fmla="*/ 187 h 397"/>
                  <a:gd name="T20" fmla="*/ 486 w 898"/>
                  <a:gd name="T21" fmla="*/ 135 h 397"/>
                  <a:gd name="T22" fmla="*/ 651 w 898"/>
                  <a:gd name="T23" fmla="*/ 112 h 397"/>
                  <a:gd name="T24" fmla="*/ 898 w 898"/>
                  <a:gd name="T25" fmla="*/ 82 h 397"/>
                  <a:gd name="T26" fmla="*/ 748 w 898"/>
                  <a:gd name="T27" fmla="*/ 150 h 397"/>
                  <a:gd name="T28" fmla="*/ 464 w 898"/>
                  <a:gd name="T29" fmla="*/ 187 h 397"/>
                  <a:gd name="T30" fmla="*/ 314 w 898"/>
                  <a:gd name="T31" fmla="*/ 232 h 397"/>
                  <a:gd name="T32" fmla="*/ 322 w 898"/>
                  <a:gd name="T33" fmla="*/ 374 h 397"/>
                  <a:gd name="T34" fmla="*/ 247 w 898"/>
                  <a:gd name="T35" fmla="*/ 397 h 3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8" h="397">
                    <a:moveTo>
                      <a:pt x="247" y="397"/>
                    </a:moveTo>
                    <a:lnTo>
                      <a:pt x="239" y="269"/>
                    </a:lnTo>
                    <a:lnTo>
                      <a:pt x="142" y="307"/>
                    </a:lnTo>
                    <a:lnTo>
                      <a:pt x="0" y="299"/>
                    </a:lnTo>
                    <a:lnTo>
                      <a:pt x="120" y="262"/>
                    </a:lnTo>
                    <a:lnTo>
                      <a:pt x="224" y="202"/>
                    </a:lnTo>
                    <a:lnTo>
                      <a:pt x="209" y="67"/>
                    </a:lnTo>
                    <a:lnTo>
                      <a:pt x="232" y="0"/>
                    </a:lnTo>
                    <a:lnTo>
                      <a:pt x="292" y="90"/>
                    </a:lnTo>
                    <a:lnTo>
                      <a:pt x="314" y="187"/>
                    </a:lnTo>
                    <a:lnTo>
                      <a:pt x="486" y="135"/>
                    </a:lnTo>
                    <a:lnTo>
                      <a:pt x="651" y="112"/>
                    </a:lnTo>
                    <a:lnTo>
                      <a:pt x="898" y="82"/>
                    </a:lnTo>
                    <a:lnTo>
                      <a:pt x="748" y="150"/>
                    </a:lnTo>
                    <a:lnTo>
                      <a:pt x="464" y="187"/>
                    </a:lnTo>
                    <a:lnTo>
                      <a:pt x="314" y="232"/>
                    </a:lnTo>
                    <a:lnTo>
                      <a:pt x="322" y="374"/>
                    </a:lnTo>
                    <a:lnTo>
                      <a:pt x="247" y="397"/>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b-NO"/>
              </a:p>
            </p:txBody>
          </p:sp>
          <p:sp>
            <p:nvSpPr>
              <p:cNvPr id="7" name="Freeform 9">
                <a:extLst>
                  <a:ext uri="{FF2B5EF4-FFF2-40B4-BE49-F238E27FC236}">
                    <a16:creationId xmlns:a16="http://schemas.microsoft.com/office/drawing/2014/main" id="{1B3E11CD-9B53-62FC-2867-500A35F6FCFB}"/>
                  </a:ext>
                </a:extLst>
              </p:cNvPr>
              <p:cNvSpPr>
                <a:spLocks/>
              </p:cNvSpPr>
              <p:nvPr/>
            </p:nvSpPr>
            <p:spPr bwMode="auto">
              <a:xfrm>
                <a:off x="3352" y="3074"/>
                <a:ext cx="156" cy="338"/>
              </a:xfrm>
              <a:custGeom>
                <a:avLst/>
                <a:gdLst>
                  <a:gd name="T0" fmla="*/ 85 w 157"/>
                  <a:gd name="T1" fmla="*/ 8 h 337"/>
                  <a:gd name="T2" fmla="*/ 152 w 157"/>
                  <a:gd name="T3" fmla="*/ 200 h 337"/>
                  <a:gd name="T4" fmla="*/ 137 w 157"/>
                  <a:gd name="T5" fmla="*/ 342 h 337"/>
                  <a:gd name="T6" fmla="*/ 0 w 157"/>
                  <a:gd name="T7" fmla="*/ 0 h 337"/>
                  <a:gd name="T8" fmla="*/ 85 w 157"/>
                  <a:gd name="T9" fmla="*/ 8 h 3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 h="337">
                    <a:moveTo>
                      <a:pt x="90" y="8"/>
                    </a:moveTo>
                    <a:lnTo>
                      <a:pt x="157" y="195"/>
                    </a:lnTo>
                    <a:lnTo>
                      <a:pt x="142" y="337"/>
                    </a:lnTo>
                    <a:lnTo>
                      <a:pt x="0" y="0"/>
                    </a:lnTo>
                    <a:lnTo>
                      <a:pt x="90" y="8"/>
                    </a:lnTo>
                    <a:close/>
                  </a:path>
                </a:pathLst>
              </a:custGeom>
              <a:solidFill>
                <a:schemeClr val="folHlink"/>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nb-NO"/>
              </a:p>
            </p:txBody>
          </p:sp>
          <p:sp>
            <p:nvSpPr>
              <p:cNvPr id="8" name="Freeform 10">
                <a:extLst>
                  <a:ext uri="{FF2B5EF4-FFF2-40B4-BE49-F238E27FC236}">
                    <a16:creationId xmlns:a16="http://schemas.microsoft.com/office/drawing/2014/main" id="{C0794E0D-1C83-73FA-379C-BC34FE022292}"/>
                  </a:ext>
                </a:extLst>
              </p:cNvPr>
              <p:cNvSpPr>
                <a:spLocks/>
              </p:cNvSpPr>
              <p:nvPr/>
            </p:nvSpPr>
            <p:spPr bwMode="auto">
              <a:xfrm>
                <a:off x="3306" y="3127"/>
                <a:ext cx="809" cy="397"/>
              </a:xfrm>
              <a:custGeom>
                <a:avLst/>
                <a:gdLst>
                  <a:gd name="T0" fmla="*/ 0 w 808"/>
                  <a:gd name="T1" fmla="*/ 371 h 396"/>
                  <a:gd name="T2" fmla="*/ 105 w 808"/>
                  <a:gd name="T3" fmla="*/ 371 h 396"/>
                  <a:gd name="T4" fmla="*/ 255 w 808"/>
                  <a:gd name="T5" fmla="*/ 311 h 396"/>
                  <a:gd name="T6" fmla="*/ 476 w 808"/>
                  <a:gd name="T7" fmla="*/ 112 h 396"/>
                  <a:gd name="T8" fmla="*/ 307 w 808"/>
                  <a:gd name="T9" fmla="*/ 67 h 396"/>
                  <a:gd name="T10" fmla="*/ 232 w 808"/>
                  <a:gd name="T11" fmla="*/ 22 h 396"/>
                  <a:gd name="T12" fmla="*/ 352 w 808"/>
                  <a:gd name="T13" fmla="*/ 22 h 396"/>
                  <a:gd name="T14" fmla="*/ 529 w 808"/>
                  <a:gd name="T15" fmla="*/ 74 h 396"/>
                  <a:gd name="T16" fmla="*/ 626 w 808"/>
                  <a:gd name="T17" fmla="*/ 0 h 396"/>
                  <a:gd name="T18" fmla="*/ 686 w 808"/>
                  <a:gd name="T19" fmla="*/ 0 h 396"/>
                  <a:gd name="T20" fmla="*/ 581 w 808"/>
                  <a:gd name="T21" fmla="*/ 82 h 396"/>
                  <a:gd name="T22" fmla="*/ 806 w 808"/>
                  <a:gd name="T23" fmla="*/ 134 h 396"/>
                  <a:gd name="T24" fmla="*/ 813 w 808"/>
                  <a:gd name="T25" fmla="*/ 214 h 396"/>
                  <a:gd name="T26" fmla="*/ 521 w 808"/>
                  <a:gd name="T27" fmla="*/ 134 h 396"/>
                  <a:gd name="T28" fmla="*/ 344 w 808"/>
                  <a:gd name="T29" fmla="*/ 296 h 396"/>
                  <a:gd name="T30" fmla="*/ 277 w 808"/>
                  <a:gd name="T31" fmla="*/ 349 h 396"/>
                  <a:gd name="T32" fmla="*/ 157 w 808"/>
                  <a:gd name="T33" fmla="*/ 401 h 396"/>
                  <a:gd name="T34" fmla="*/ 0 w 808"/>
                  <a:gd name="T35" fmla="*/ 371 h 3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08" h="396">
                    <a:moveTo>
                      <a:pt x="0" y="366"/>
                    </a:moveTo>
                    <a:lnTo>
                      <a:pt x="105" y="366"/>
                    </a:lnTo>
                    <a:lnTo>
                      <a:pt x="255" y="306"/>
                    </a:lnTo>
                    <a:lnTo>
                      <a:pt x="471" y="112"/>
                    </a:lnTo>
                    <a:lnTo>
                      <a:pt x="307" y="67"/>
                    </a:lnTo>
                    <a:lnTo>
                      <a:pt x="232" y="22"/>
                    </a:lnTo>
                    <a:lnTo>
                      <a:pt x="352" y="22"/>
                    </a:lnTo>
                    <a:lnTo>
                      <a:pt x="524" y="74"/>
                    </a:lnTo>
                    <a:lnTo>
                      <a:pt x="621" y="0"/>
                    </a:lnTo>
                    <a:lnTo>
                      <a:pt x="681" y="0"/>
                    </a:lnTo>
                    <a:lnTo>
                      <a:pt x="576" y="82"/>
                    </a:lnTo>
                    <a:lnTo>
                      <a:pt x="801" y="134"/>
                    </a:lnTo>
                    <a:lnTo>
                      <a:pt x="808" y="209"/>
                    </a:lnTo>
                    <a:lnTo>
                      <a:pt x="516" y="134"/>
                    </a:lnTo>
                    <a:lnTo>
                      <a:pt x="344" y="291"/>
                    </a:lnTo>
                    <a:lnTo>
                      <a:pt x="277" y="344"/>
                    </a:lnTo>
                    <a:lnTo>
                      <a:pt x="157" y="396"/>
                    </a:lnTo>
                    <a:lnTo>
                      <a:pt x="0" y="366"/>
                    </a:lnTo>
                    <a:close/>
                  </a:path>
                </a:pathLst>
              </a:custGeom>
              <a:solidFill>
                <a:schemeClr val="folHlink"/>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nb-NO"/>
              </a:p>
            </p:txBody>
          </p:sp>
        </p:grpSp>
      </p:grpSp>
      <p:sp>
        <p:nvSpPr>
          <p:cNvPr id="48139" name="Rectangle 11"/>
          <p:cNvSpPr>
            <a:spLocks noGrp="1" noChangeArrowheads="1"/>
          </p:cNvSpPr>
          <p:nvPr>
            <p:ph type="ctrTitle"/>
          </p:nvPr>
        </p:nvSpPr>
        <p:spPr>
          <a:xfrm>
            <a:off x="685800" y="1416050"/>
            <a:ext cx="7772400" cy="1403350"/>
          </a:xfrm>
        </p:spPr>
        <p:txBody>
          <a:bodyPr anchor="b"/>
          <a:lstStyle>
            <a:lvl1pPr algn="ctr">
              <a:defRPr/>
            </a:lvl1pPr>
          </a:lstStyle>
          <a:p>
            <a:r>
              <a:rPr lang="nb-NO"/>
              <a:t>Klikk for å redigere tittelstil i malen</a:t>
            </a:r>
          </a:p>
        </p:txBody>
      </p:sp>
      <p:sp>
        <p:nvSpPr>
          <p:cNvPr id="48140" name="Rectangle 12"/>
          <p:cNvSpPr>
            <a:spLocks noGrp="1" noChangeArrowheads="1"/>
          </p:cNvSpPr>
          <p:nvPr>
            <p:ph type="subTitle" idx="1"/>
          </p:nvPr>
        </p:nvSpPr>
        <p:spPr>
          <a:xfrm>
            <a:off x="1371600" y="3886200"/>
            <a:ext cx="6400800" cy="1066800"/>
          </a:xfrm>
        </p:spPr>
        <p:txBody>
          <a:bodyPr>
            <a:spAutoFit/>
          </a:bodyPr>
          <a:lstStyle>
            <a:lvl1pPr marL="0" indent="0" algn="ctr">
              <a:buFontTx/>
              <a:buNone/>
              <a:defRPr/>
            </a:lvl1pPr>
          </a:lstStyle>
          <a:p>
            <a:r>
              <a:rPr lang="nb-NO"/>
              <a:t>Klikk for å redigere undertittelstil i malen</a:t>
            </a:r>
          </a:p>
        </p:txBody>
      </p:sp>
      <p:sp>
        <p:nvSpPr>
          <p:cNvPr id="11" name="Rectangle 13">
            <a:extLst>
              <a:ext uri="{FF2B5EF4-FFF2-40B4-BE49-F238E27FC236}">
                <a16:creationId xmlns:a16="http://schemas.microsoft.com/office/drawing/2014/main" id="{958845A5-8BA8-0168-71F7-3BE6314221EC}"/>
              </a:ext>
            </a:extLst>
          </p:cNvPr>
          <p:cNvSpPr>
            <a:spLocks noGrp="1" noChangeArrowheads="1"/>
          </p:cNvSpPr>
          <p:nvPr>
            <p:ph type="dt" sz="half" idx="10"/>
          </p:nvPr>
        </p:nvSpPr>
        <p:spPr>
          <a:xfrm>
            <a:off x="685800" y="6324600"/>
            <a:ext cx="1905000" cy="457200"/>
          </a:xfrm>
        </p:spPr>
        <p:txBody>
          <a:bodyPr/>
          <a:lstStyle>
            <a:lvl1pPr>
              <a:defRPr/>
            </a:lvl1pPr>
          </a:lstStyle>
          <a:p>
            <a:pPr>
              <a:defRPr/>
            </a:pPr>
            <a:endParaRPr lang="nb-NO"/>
          </a:p>
        </p:txBody>
      </p:sp>
      <p:sp>
        <p:nvSpPr>
          <p:cNvPr id="12" name="Rectangle 14">
            <a:extLst>
              <a:ext uri="{FF2B5EF4-FFF2-40B4-BE49-F238E27FC236}">
                <a16:creationId xmlns:a16="http://schemas.microsoft.com/office/drawing/2014/main" id="{10D7C1FC-9589-CFBD-0E7E-7012C86E5C9C}"/>
              </a:ext>
            </a:extLst>
          </p:cNvPr>
          <p:cNvSpPr>
            <a:spLocks noGrp="1" noChangeArrowheads="1"/>
          </p:cNvSpPr>
          <p:nvPr>
            <p:ph type="ftr" sz="quarter" idx="11"/>
          </p:nvPr>
        </p:nvSpPr>
        <p:spPr>
          <a:xfrm>
            <a:off x="3124200" y="6324600"/>
            <a:ext cx="2895600" cy="457200"/>
          </a:xfrm>
        </p:spPr>
        <p:txBody>
          <a:bodyPr/>
          <a:lstStyle>
            <a:lvl1pPr>
              <a:defRPr/>
            </a:lvl1pPr>
          </a:lstStyle>
          <a:p>
            <a:pPr>
              <a:defRPr/>
            </a:pPr>
            <a:endParaRPr lang="nb-NO"/>
          </a:p>
        </p:txBody>
      </p:sp>
      <p:sp>
        <p:nvSpPr>
          <p:cNvPr id="13" name="Rectangle 15">
            <a:extLst>
              <a:ext uri="{FF2B5EF4-FFF2-40B4-BE49-F238E27FC236}">
                <a16:creationId xmlns:a16="http://schemas.microsoft.com/office/drawing/2014/main" id="{95E92F8C-66F0-8B69-609E-D8606FD4B911}"/>
              </a:ext>
            </a:extLst>
          </p:cNvPr>
          <p:cNvSpPr>
            <a:spLocks noGrp="1" noChangeArrowheads="1"/>
          </p:cNvSpPr>
          <p:nvPr>
            <p:ph type="sldNum" sz="quarter" idx="12"/>
          </p:nvPr>
        </p:nvSpPr>
        <p:spPr>
          <a:xfrm>
            <a:off x="6553200" y="6324600"/>
            <a:ext cx="1905000" cy="457200"/>
          </a:xfrm>
        </p:spPr>
        <p:txBody>
          <a:bodyPr/>
          <a:lstStyle>
            <a:lvl1pPr>
              <a:defRPr smtClean="0"/>
            </a:lvl1pPr>
          </a:lstStyle>
          <a:p>
            <a:pPr>
              <a:defRPr/>
            </a:pPr>
            <a:fld id="{2C29B488-1600-4065-AE1C-AFA16D619B2E}" type="slidenum">
              <a:rPr lang="nb-NO" altLang="nb-NO"/>
              <a:pPr>
                <a:defRPr/>
              </a:pPr>
              <a:t>‹#›</a:t>
            </a:fld>
            <a:endParaRPr lang="nb-NO" altLang="nb-NO"/>
          </a:p>
        </p:txBody>
      </p:sp>
    </p:spTree>
    <p:extLst>
      <p:ext uri="{BB962C8B-B14F-4D97-AF65-F5344CB8AC3E}">
        <p14:creationId xmlns:p14="http://schemas.microsoft.com/office/powerpoint/2010/main" val="704554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1031">
            <a:extLst>
              <a:ext uri="{FF2B5EF4-FFF2-40B4-BE49-F238E27FC236}">
                <a16:creationId xmlns:a16="http://schemas.microsoft.com/office/drawing/2014/main" id="{14FA7ADA-CB05-E528-CA80-C4F3F9362121}"/>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1032">
            <a:extLst>
              <a:ext uri="{FF2B5EF4-FFF2-40B4-BE49-F238E27FC236}">
                <a16:creationId xmlns:a16="http://schemas.microsoft.com/office/drawing/2014/main" id="{2AA3DE4E-5CA4-7D0D-0F99-96A66F20143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1033">
            <a:extLst>
              <a:ext uri="{FF2B5EF4-FFF2-40B4-BE49-F238E27FC236}">
                <a16:creationId xmlns:a16="http://schemas.microsoft.com/office/drawing/2014/main" id="{B38F2BE7-E5B1-D0F4-EE6B-1D2D585A4F9E}"/>
              </a:ext>
            </a:extLst>
          </p:cNvPr>
          <p:cNvSpPr>
            <a:spLocks noGrp="1" noChangeArrowheads="1"/>
          </p:cNvSpPr>
          <p:nvPr>
            <p:ph type="sldNum" sz="quarter" idx="12"/>
          </p:nvPr>
        </p:nvSpPr>
        <p:spPr>
          <a:ln/>
        </p:spPr>
        <p:txBody>
          <a:bodyPr/>
          <a:lstStyle>
            <a:lvl1pPr>
              <a:defRPr/>
            </a:lvl1pPr>
          </a:lstStyle>
          <a:p>
            <a:pPr>
              <a:defRPr/>
            </a:pPr>
            <a:fld id="{6CCB11F4-6C52-4264-89BF-106085837805}" type="slidenum">
              <a:rPr lang="nb-NO" altLang="nb-NO"/>
              <a:pPr>
                <a:defRPr/>
              </a:pPr>
              <a:t>‹#›</a:t>
            </a:fld>
            <a:endParaRPr lang="nb-NO" altLang="nb-NO"/>
          </a:p>
        </p:txBody>
      </p:sp>
    </p:spTree>
    <p:extLst>
      <p:ext uri="{BB962C8B-B14F-4D97-AF65-F5344CB8AC3E}">
        <p14:creationId xmlns:p14="http://schemas.microsoft.com/office/powerpoint/2010/main" val="2453520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1031">
            <a:extLst>
              <a:ext uri="{FF2B5EF4-FFF2-40B4-BE49-F238E27FC236}">
                <a16:creationId xmlns:a16="http://schemas.microsoft.com/office/drawing/2014/main" id="{97F1183D-9F8F-F1C5-AB45-4AA82556CD52}"/>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1032">
            <a:extLst>
              <a:ext uri="{FF2B5EF4-FFF2-40B4-BE49-F238E27FC236}">
                <a16:creationId xmlns:a16="http://schemas.microsoft.com/office/drawing/2014/main" id="{FFE6FDD8-A299-03D4-1F89-3D5073917D7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1033">
            <a:extLst>
              <a:ext uri="{FF2B5EF4-FFF2-40B4-BE49-F238E27FC236}">
                <a16:creationId xmlns:a16="http://schemas.microsoft.com/office/drawing/2014/main" id="{F17D5841-E191-4B40-555F-3FE187EFE0D0}"/>
              </a:ext>
            </a:extLst>
          </p:cNvPr>
          <p:cNvSpPr>
            <a:spLocks noGrp="1" noChangeArrowheads="1"/>
          </p:cNvSpPr>
          <p:nvPr>
            <p:ph type="sldNum" sz="quarter" idx="12"/>
          </p:nvPr>
        </p:nvSpPr>
        <p:spPr>
          <a:ln/>
        </p:spPr>
        <p:txBody>
          <a:bodyPr/>
          <a:lstStyle>
            <a:lvl1pPr>
              <a:defRPr/>
            </a:lvl1pPr>
          </a:lstStyle>
          <a:p>
            <a:pPr>
              <a:defRPr/>
            </a:pPr>
            <a:fld id="{F1FBF7F5-D390-4132-A6BB-C709087ACCA3}" type="slidenum">
              <a:rPr lang="nb-NO" altLang="nb-NO"/>
              <a:pPr>
                <a:defRPr/>
              </a:pPr>
              <a:t>‹#›</a:t>
            </a:fld>
            <a:endParaRPr lang="nb-NO" altLang="nb-NO"/>
          </a:p>
        </p:txBody>
      </p:sp>
    </p:spTree>
    <p:extLst>
      <p:ext uri="{BB962C8B-B14F-4D97-AF65-F5344CB8AC3E}">
        <p14:creationId xmlns:p14="http://schemas.microsoft.com/office/powerpoint/2010/main" val="4282114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1066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5029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1031">
            <a:extLst>
              <a:ext uri="{FF2B5EF4-FFF2-40B4-BE49-F238E27FC236}">
                <a16:creationId xmlns:a16="http://schemas.microsoft.com/office/drawing/2014/main" id="{805CA006-F598-B672-B88B-051227380253}"/>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1032">
            <a:extLst>
              <a:ext uri="{FF2B5EF4-FFF2-40B4-BE49-F238E27FC236}">
                <a16:creationId xmlns:a16="http://schemas.microsoft.com/office/drawing/2014/main" id="{1D07D4C2-85FB-6581-7101-35CB80AE13A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1033">
            <a:extLst>
              <a:ext uri="{FF2B5EF4-FFF2-40B4-BE49-F238E27FC236}">
                <a16:creationId xmlns:a16="http://schemas.microsoft.com/office/drawing/2014/main" id="{7A856CAF-C3A3-F00F-296C-656E1F034FEE}"/>
              </a:ext>
            </a:extLst>
          </p:cNvPr>
          <p:cNvSpPr>
            <a:spLocks noGrp="1" noChangeArrowheads="1"/>
          </p:cNvSpPr>
          <p:nvPr>
            <p:ph type="sldNum" sz="quarter" idx="12"/>
          </p:nvPr>
        </p:nvSpPr>
        <p:spPr>
          <a:ln/>
        </p:spPr>
        <p:txBody>
          <a:bodyPr/>
          <a:lstStyle>
            <a:lvl1pPr>
              <a:defRPr/>
            </a:lvl1pPr>
          </a:lstStyle>
          <a:p>
            <a:pPr>
              <a:defRPr/>
            </a:pPr>
            <a:fld id="{B3E25AC6-433C-4225-8B29-42B9211FA2FF}" type="slidenum">
              <a:rPr lang="nb-NO" altLang="nb-NO"/>
              <a:pPr>
                <a:defRPr/>
              </a:pPr>
              <a:t>‹#›</a:t>
            </a:fld>
            <a:endParaRPr lang="nb-NO" altLang="nb-NO"/>
          </a:p>
        </p:txBody>
      </p:sp>
    </p:spTree>
    <p:extLst>
      <p:ext uri="{BB962C8B-B14F-4D97-AF65-F5344CB8AC3E}">
        <p14:creationId xmlns:p14="http://schemas.microsoft.com/office/powerpoint/2010/main" val="1351214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1031">
            <a:extLst>
              <a:ext uri="{FF2B5EF4-FFF2-40B4-BE49-F238E27FC236}">
                <a16:creationId xmlns:a16="http://schemas.microsoft.com/office/drawing/2014/main" id="{44966A72-D634-7BAF-1810-B832F7400BD7}"/>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1032">
            <a:extLst>
              <a:ext uri="{FF2B5EF4-FFF2-40B4-BE49-F238E27FC236}">
                <a16:creationId xmlns:a16="http://schemas.microsoft.com/office/drawing/2014/main" id="{19001BE0-C8F0-5DA3-54C4-DDD7B06C302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1033">
            <a:extLst>
              <a:ext uri="{FF2B5EF4-FFF2-40B4-BE49-F238E27FC236}">
                <a16:creationId xmlns:a16="http://schemas.microsoft.com/office/drawing/2014/main" id="{ECE548B7-600A-37A2-2112-1C9244E521BE}"/>
              </a:ext>
            </a:extLst>
          </p:cNvPr>
          <p:cNvSpPr>
            <a:spLocks noGrp="1" noChangeArrowheads="1"/>
          </p:cNvSpPr>
          <p:nvPr>
            <p:ph type="sldNum" sz="quarter" idx="12"/>
          </p:nvPr>
        </p:nvSpPr>
        <p:spPr>
          <a:ln/>
        </p:spPr>
        <p:txBody>
          <a:bodyPr/>
          <a:lstStyle>
            <a:lvl1pPr>
              <a:defRPr/>
            </a:lvl1pPr>
          </a:lstStyle>
          <a:p>
            <a:pPr>
              <a:defRPr/>
            </a:pPr>
            <a:fld id="{5A5C39EE-1601-44C5-B705-064F3925FDD3}" type="slidenum">
              <a:rPr lang="nb-NO" altLang="nb-NO"/>
              <a:pPr>
                <a:defRPr/>
              </a:pPr>
              <a:t>‹#›</a:t>
            </a:fld>
            <a:endParaRPr lang="nb-NO" altLang="nb-NO"/>
          </a:p>
        </p:txBody>
      </p:sp>
    </p:spTree>
    <p:extLst>
      <p:ext uri="{BB962C8B-B14F-4D97-AF65-F5344CB8AC3E}">
        <p14:creationId xmlns:p14="http://schemas.microsoft.com/office/powerpoint/2010/main" val="333256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1031">
            <a:extLst>
              <a:ext uri="{FF2B5EF4-FFF2-40B4-BE49-F238E27FC236}">
                <a16:creationId xmlns:a16="http://schemas.microsoft.com/office/drawing/2014/main" id="{839E7325-5D98-6D66-AD32-22A8B62694E9}"/>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1032">
            <a:extLst>
              <a:ext uri="{FF2B5EF4-FFF2-40B4-BE49-F238E27FC236}">
                <a16:creationId xmlns:a16="http://schemas.microsoft.com/office/drawing/2014/main" id="{D4855F32-11AF-4340-F843-DA43028EEA0A}"/>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1033">
            <a:extLst>
              <a:ext uri="{FF2B5EF4-FFF2-40B4-BE49-F238E27FC236}">
                <a16:creationId xmlns:a16="http://schemas.microsoft.com/office/drawing/2014/main" id="{B7DB42BF-2C02-7398-A736-366A78CAE8EC}"/>
              </a:ext>
            </a:extLst>
          </p:cNvPr>
          <p:cNvSpPr>
            <a:spLocks noGrp="1" noChangeArrowheads="1"/>
          </p:cNvSpPr>
          <p:nvPr>
            <p:ph type="sldNum" sz="quarter" idx="12"/>
          </p:nvPr>
        </p:nvSpPr>
        <p:spPr>
          <a:ln/>
        </p:spPr>
        <p:txBody>
          <a:bodyPr/>
          <a:lstStyle>
            <a:lvl1pPr>
              <a:defRPr/>
            </a:lvl1pPr>
          </a:lstStyle>
          <a:p>
            <a:pPr>
              <a:defRPr/>
            </a:pPr>
            <a:fld id="{147F92C7-2BDB-4557-AB7A-2D5704066FF6}" type="slidenum">
              <a:rPr lang="nb-NO" altLang="nb-NO"/>
              <a:pPr>
                <a:defRPr/>
              </a:pPr>
              <a:t>‹#›</a:t>
            </a:fld>
            <a:endParaRPr lang="nb-NO" altLang="nb-NO"/>
          </a:p>
        </p:txBody>
      </p:sp>
    </p:spTree>
    <p:extLst>
      <p:ext uri="{BB962C8B-B14F-4D97-AF65-F5344CB8AC3E}">
        <p14:creationId xmlns:p14="http://schemas.microsoft.com/office/powerpoint/2010/main" val="2183241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1031">
            <a:extLst>
              <a:ext uri="{FF2B5EF4-FFF2-40B4-BE49-F238E27FC236}">
                <a16:creationId xmlns:a16="http://schemas.microsoft.com/office/drawing/2014/main" id="{16AAAEE8-24F6-8B1F-52C3-DB2411EECFCA}"/>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1032">
            <a:extLst>
              <a:ext uri="{FF2B5EF4-FFF2-40B4-BE49-F238E27FC236}">
                <a16:creationId xmlns:a16="http://schemas.microsoft.com/office/drawing/2014/main" id="{AF3B138E-CF4D-E51E-AF09-6F8856229A17}"/>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1033">
            <a:extLst>
              <a:ext uri="{FF2B5EF4-FFF2-40B4-BE49-F238E27FC236}">
                <a16:creationId xmlns:a16="http://schemas.microsoft.com/office/drawing/2014/main" id="{6B8EB593-2575-3D2A-21FC-1A2DAABAFB87}"/>
              </a:ext>
            </a:extLst>
          </p:cNvPr>
          <p:cNvSpPr>
            <a:spLocks noGrp="1" noChangeArrowheads="1"/>
          </p:cNvSpPr>
          <p:nvPr>
            <p:ph type="sldNum" sz="quarter" idx="12"/>
          </p:nvPr>
        </p:nvSpPr>
        <p:spPr>
          <a:ln/>
        </p:spPr>
        <p:txBody>
          <a:bodyPr/>
          <a:lstStyle>
            <a:lvl1pPr>
              <a:defRPr/>
            </a:lvl1pPr>
          </a:lstStyle>
          <a:p>
            <a:pPr>
              <a:defRPr/>
            </a:pPr>
            <a:fld id="{821BCFE1-6D55-4E39-9545-FB75815B8A02}" type="slidenum">
              <a:rPr lang="nb-NO" altLang="nb-NO"/>
              <a:pPr>
                <a:defRPr/>
              </a:pPr>
              <a:t>‹#›</a:t>
            </a:fld>
            <a:endParaRPr lang="nb-NO" altLang="nb-NO"/>
          </a:p>
        </p:txBody>
      </p:sp>
    </p:spTree>
    <p:extLst>
      <p:ext uri="{BB962C8B-B14F-4D97-AF65-F5344CB8AC3E}">
        <p14:creationId xmlns:p14="http://schemas.microsoft.com/office/powerpoint/2010/main" val="3892018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1031">
            <a:extLst>
              <a:ext uri="{FF2B5EF4-FFF2-40B4-BE49-F238E27FC236}">
                <a16:creationId xmlns:a16="http://schemas.microsoft.com/office/drawing/2014/main" id="{47025CE0-2E54-BFFE-C8BD-0D3AA11F4155}"/>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1032">
            <a:extLst>
              <a:ext uri="{FF2B5EF4-FFF2-40B4-BE49-F238E27FC236}">
                <a16:creationId xmlns:a16="http://schemas.microsoft.com/office/drawing/2014/main" id="{A2AB1CDF-E01B-D3A7-63A4-7D7B5E76996F}"/>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1033">
            <a:extLst>
              <a:ext uri="{FF2B5EF4-FFF2-40B4-BE49-F238E27FC236}">
                <a16:creationId xmlns:a16="http://schemas.microsoft.com/office/drawing/2014/main" id="{74454446-A678-6A9A-83C0-E95A21B93F76}"/>
              </a:ext>
            </a:extLst>
          </p:cNvPr>
          <p:cNvSpPr>
            <a:spLocks noGrp="1" noChangeArrowheads="1"/>
          </p:cNvSpPr>
          <p:nvPr>
            <p:ph type="sldNum" sz="quarter" idx="12"/>
          </p:nvPr>
        </p:nvSpPr>
        <p:spPr>
          <a:ln/>
        </p:spPr>
        <p:txBody>
          <a:bodyPr/>
          <a:lstStyle>
            <a:lvl1pPr>
              <a:defRPr/>
            </a:lvl1pPr>
          </a:lstStyle>
          <a:p>
            <a:pPr>
              <a:defRPr/>
            </a:pPr>
            <a:fld id="{CAF24582-1A07-4892-B407-1A4111B40317}" type="slidenum">
              <a:rPr lang="nb-NO" altLang="nb-NO"/>
              <a:pPr>
                <a:defRPr/>
              </a:pPr>
              <a:t>‹#›</a:t>
            </a:fld>
            <a:endParaRPr lang="nb-NO" altLang="nb-NO"/>
          </a:p>
        </p:txBody>
      </p:sp>
    </p:spTree>
    <p:extLst>
      <p:ext uri="{BB962C8B-B14F-4D97-AF65-F5344CB8AC3E}">
        <p14:creationId xmlns:p14="http://schemas.microsoft.com/office/powerpoint/2010/main" val="4032343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1031">
            <a:extLst>
              <a:ext uri="{FF2B5EF4-FFF2-40B4-BE49-F238E27FC236}">
                <a16:creationId xmlns:a16="http://schemas.microsoft.com/office/drawing/2014/main" id="{721259EC-7958-F5E1-7C2D-87EF3711CBB4}"/>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1032">
            <a:extLst>
              <a:ext uri="{FF2B5EF4-FFF2-40B4-BE49-F238E27FC236}">
                <a16:creationId xmlns:a16="http://schemas.microsoft.com/office/drawing/2014/main" id="{5FF09ED4-13A1-8262-AB65-65CD8FA9604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1033">
            <a:extLst>
              <a:ext uri="{FF2B5EF4-FFF2-40B4-BE49-F238E27FC236}">
                <a16:creationId xmlns:a16="http://schemas.microsoft.com/office/drawing/2014/main" id="{9DBE7C02-B945-6654-85EF-BEBF6A6978C1}"/>
              </a:ext>
            </a:extLst>
          </p:cNvPr>
          <p:cNvSpPr>
            <a:spLocks noGrp="1" noChangeArrowheads="1"/>
          </p:cNvSpPr>
          <p:nvPr>
            <p:ph type="sldNum" sz="quarter" idx="12"/>
          </p:nvPr>
        </p:nvSpPr>
        <p:spPr>
          <a:ln/>
        </p:spPr>
        <p:txBody>
          <a:bodyPr/>
          <a:lstStyle>
            <a:lvl1pPr>
              <a:defRPr/>
            </a:lvl1pPr>
          </a:lstStyle>
          <a:p>
            <a:pPr>
              <a:defRPr/>
            </a:pPr>
            <a:fld id="{29F7E83F-F4C9-4212-8764-C49BED9037CE}" type="slidenum">
              <a:rPr lang="nb-NO" altLang="nb-NO"/>
              <a:pPr>
                <a:defRPr/>
              </a:pPr>
              <a:t>‹#›</a:t>
            </a:fld>
            <a:endParaRPr lang="nb-NO" altLang="nb-NO"/>
          </a:p>
        </p:txBody>
      </p:sp>
    </p:spTree>
    <p:extLst>
      <p:ext uri="{BB962C8B-B14F-4D97-AF65-F5344CB8AC3E}">
        <p14:creationId xmlns:p14="http://schemas.microsoft.com/office/powerpoint/2010/main" val="1949482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1031">
            <a:extLst>
              <a:ext uri="{FF2B5EF4-FFF2-40B4-BE49-F238E27FC236}">
                <a16:creationId xmlns:a16="http://schemas.microsoft.com/office/drawing/2014/main" id="{A172E144-EC44-0089-CD37-1124E96A9CE2}"/>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1032">
            <a:extLst>
              <a:ext uri="{FF2B5EF4-FFF2-40B4-BE49-F238E27FC236}">
                <a16:creationId xmlns:a16="http://schemas.microsoft.com/office/drawing/2014/main" id="{96F8DC38-A671-2A90-3D7F-ADD61FF6C06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1033">
            <a:extLst>
              <a:ext uri="{FF2B5EF4-FFF2-40B4-BE49-F238E27FC236}">
                <a16:creationId xmlns:a16="http://schemas.microsoft.com/office/drawing/2014/main" id="{B8968803-6AB2-5081-843C-B6C057C3214B}"/>
              </a:ext>
            </a:extLst>
          </p:cNvPr>
          <p:cNvSpPr>
            <a:spLocks noGrp="1" noChangeArrowheads="1"/>
          </p:cNvSpPr>
          <p:nvPr>
            <p:ph type="sldNum" sz="quarter" idx="12"/>
          </p:nvPr>
        </p:nvSpPr>
        <p:spPr>
          <a:ln/>
        </p:spPr>
        <p:txBody>
          <a:bodyPr/>
          <a:lstStyle>
            <a:lvl1pPr>
              <a:defRPr/>
            </a:lvl1pPr>
          </a:lstStyle>
          <a:p>
            <a:pPr>
              <a:defRPr/>
            </a:pPr>
            <a:fld id="{9E4FFC58-CB64-4E90-B602-FD08D862DBC9}" type="slidenum">
              <a:rPr lang="nb-NO" altLang="nb-NO"/>
              <a:pPr>
                <a:defRPr/>
              </a:pPr>
              <a:t>‹#›</a:t>
            </a:fld>
            <a:endParaRPr lang="nb-NO" altLang="nb-NO"/>
          </a:p>
        </p:txBody>
      </p:sp>
    </p:spTree>
    <p:extLst>
      <p:ext uri="{BB962C8B-B14F-4D97-AF65-F5344CB8AC3E}">
        <p14:creationId xmlns:p14="http://schemas.microsoft.com/office/powerpoint/2010/main" val="3268940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965950" y="547688"/>
            <a:ext cx="2147888" cy="5624512"/>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517525" y="547688"/>
            <a:ext cx="6296025" cy="5624512"/>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1031">
            <a:extLst>
              <a:ext uri="{FF2B5EF4-FFF2-40B4-BE49-F238E27FC236}">
                <a16:creationId xmlns:a16="http://schemas.microsoft.com/office/drawing/2014/main" id="{55474DDF-DFDF-6B94-010B-5F53443C84C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1032">
            <a:extLst>
              <a:ext uri="{FF2B5EF4-FFF2-40B4-BE49-F238E27FC236}">
                <a16:creationId xmlns:a16="http://schemas.microsoft.com/office/drawing/2014/main" id="{8E26A74A-30A9-7A68-57D4-2E9F8425AE2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1033">
            <a:extLst>
              <a:ext uri="{FF2B5EF4-FFF2-40B4-BE49-F238E27FC236}">
                <a16:creationId xmlns:a16="http://schemas.microsoft.com/office/drawing/2014/main" id="{7D564E13-A350-1B04-DCBB-07434C83A52A}"/>
              </a:ext>
            </a:extLst>
          </p:cNvPr>
          <p:cNvSpPr>
            <a:spLocks noGrp="1" noChangeArrowheads="1"/>
          </p:cNvSpPr>
          <p:nvPr>
            <p:ph type="sldNum" sz="quarter" idx="12"/>
          </p:nvPr>
        </p:nvSpPr>
        <p:spPr>
          <a:ln/>
        </p:spPr>
        <p:txBody>
          <a:bodyPr/>
          <a:lstStyle>
            <a:lvl1pPr>
              <a:defRPr/>
            </a:lvl1pPr>
          </a:lstStyle>
          <a:p>
            <a:pPr>
              <a:defRPr/>
            </a:pPr>
            <a:fld id="{7EB2C1F4-683E-4C91-B3A9-945E8FD4AEB1}" type="slidenum">
              <a:rPr lang="nb-NO" altLang="nb-NO"/>
              <a:pPr>
                <a:defRPr/>
              </a:pPr>
              <a:t>‹#›</a:t>
            </a:fld>
            <a:endParaRPr lang="nb-NO" altLang="nb-NO"/>
          </a:p>
        </p:txBody>
      </p:sp>
    </p:spTree>
    <p:extLst>
      <p:ext uri="{BB962C8B-B14F-4D97-AF65-F5344CB8AC3E}">
        <p14:creationId xmlns:p14="http://schemas.microsoft.com/office/powerpoint/2010/main" val="4203516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tel, utklipp og tekst">
    <p:spTree>
      <p:nvGrpSpPr>
        <p:cNvPr id="1" name=""/>
        <p:cNvGrpSpPr/>
        <p:nvPr/>
      </p:nvGrpSpPr>
      <p:grpSpPr>
        <a:xfrm>
          <a:off x="0" y="0"/>
          <a:ext cx="0" cy="0"/>
          <a:chOff x="0" y="0"/>
          <a:chExt cx="0" cy="0"/>
        </a:xfrm>
      </p:grpSpPr>
      <p:sp>
        <p:nvSpPr>
          <p:cNvPr id="2" name="Tittel 1"/>
          <p:cNvSpPr>
            <a:spLocks noGrp="1"/>
          </p:cNvSpPr>
          <p:nvPr>
            <p:ph type="title"/>
          </p:nvPr>
        </p:nvSpPr>
        <p:spPr>
          <a:xfrm>
            <a:off x="517525" y="547688"/>
            <a:ext cx="8596313" cy="747712"/>
          </a:xfrm>
        </p:spPr>
        <p:txBody>
          <a:bodyPr/>
          <a:lstStyle/>
          <a:p>
            <a:r>
              <a:rPr lang="nb-NO"/>
              <a:t>Klikk for å redigere tittelstil</a:t>
            </a:r>
          </a:p>
        </p:txBody>
      </p:sp>
      <p:sp>
        <p:nvSpPr>
          <p:cNvPr id="3" name="Plassholder for utklipp 2"/>
          <p:cNvSpPr>
            <a:spLocks noGrp="1"/>
          </p:cNvSpPr>
          <p:nvPr>
            <p:ph type="clipArt" sz="half" idx="1"/>
          </p:nvPr>
        </p:nvSpPr>
        <p:spPr>
          <a:xfrm>
            <a:off x="1066800" y="2057400"/>
            <a:ext cx="3810000" cy="4114800"/>
          </a:xfrm>
        </p:spPr>
        <p:txBody>
          <a:bodyPr/>
          <a:lstStyle/>
          <a:p>
            <a:pPr lvl="0"/>
            <a:endParaRPr lang="nb-NO" noProof="0"/>
          </a:p>
        </p:txBody>
      </p:sp>
      <p:sp>
        <p:nvSpPr>
          <p:cNvPr id="4" name="Plassholder for tekst 3"/>
          <p:cNvSpPr>
            <a:spLocks noGrp="1"/>
          </p:cNvSpPr>
          <p:nvPr>
            <p:ph type="body" sz="half" idx="2"/>
          </p:nvPr>
        </p:nvSpPr>
        <p:spPr>
          <a:xfrm>
            <a:off x="5029200" y="2057400"/>
            <a:ext cx="3810000" cy="4114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1031">
            <a:extLst>
              <a:ext uri="{FF2B5EF4-FFF2-40B4-BE49-F238E27FC236}">
                <a16:creationId xmlns:a16="http://schemas.microsoft.com/office/drawing/2014/main" id="{94903576-7ACE-08A0-E7AD-C6F7ED89EAD0}"/>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1032">
            <a:extLst>
              <a:ext uri="{FF2B5EF4-FFF2-40B4-BE49-F238E27FC236}">
                <a16:creationId xmlns:a16="http://schemas.microsoft.com/office/drawing/2014/main" id="{DCD43638-7C11-537C-4473-96D9E09F173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1033">
            <a:extLst>
              <a:ext uri="{FF2B5EF4-FFF2-40B4-BE49-F238E27FC236}">
                <a16:creationId xmlns:a16="http://schemas.microsoft.com/office/drawing/2014/main" id="{A65B274E-DB8D-4661-BD82-9CDB1BBA1840}"/>
              </a:ext>
            </a:extLst>
          </p:cNvPr>
          <p:cNvSpPr>
            <a:spLocks noGrp="1" noChangeArrowheads="1"/>
          </p:cNvSpPr>
          <p:nvPr>
            <p:ph type="sldNum" sz="quarter" idx="12"/>
          </p:nvPr>
        </p:nvSpPr>
        <p:spPr>
          <a:ln/>
        </p:spPr>
        <p:txBody>
          <a:bodyPr/>
          <a:lstStyle>
            <a:lvl1pPr>
              <a:defRPr/>
            </a:lvl1pPr>
          </a:lstStyle>
          <a:p>
            <a:pPr>
              <a:defRPr/>
            </a:pPr>
            <a:fld id="{84AACEA2-9B3E-40F8-A037-EF4FE0AA866F}" type="slidenum">
              <a:rPr lang="nb-NO" altLang="nb-NO"/>
              <a:pPr>
                <a:defRPr/>
              </a:pPr>
              <a:t>‹#›</a:t>
            </a:fld>
            <a:endParaRPr lang="nb-NO" altLang="nb-NO"/>
          </a:p>
        </p:txBody>
      </p:sp>
    </p:spTree>
    <p:extLst>
      <p:ext uri="{BB962C8B-B14F-4D97-AF65-F5344CB8AC3E}">
        <p14:creationId xmlns:p14="http://schemas.microsoft.com/office/powerpoint/2010/main" val="212383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Freeform 1026">
            <a:extLst>
              <a:ext uri="{FF2B5EF4-FFF2-40B4-BE49-F238E27FC236}">
                <a16:creationId xmlns:a16="http://schemas.microsoft.com/office/drawing/2014/main" id="{01CA7C26-AF0C-9C76-BA59-0CCE25185325}"/>
              </a:ext>
            </a:extLst>
          </p:cNvPr>
          <p:cNvSpPr>
            <a:spLocks/>
          </p:cNvSpPr>
          <p:nvPr/>
        </p:nvSpPr>
        <p:spPr bwMode="auto">
          <a:xfrm>
            <a:off x="-23813" y="1763713"/>
            <a:ext cx="6899276" cy="171450"/>
          </a:xfrm>
          <a:custGeom>
            <a:avLst/>
            <a:gdLst>
              <a:gd name="T0" fmla="*/ 2147483646 w 4346"/>
              <a:gd name="T1" fmla="*/ 2147483646 h 108"/>
              <a:gd name="T2" fmla="*/ 2147483646 w 4346"/>
              <a:gd name="T3" fmla="*/ 2147483646 h 108"/>
              <a:gd name="T4" fmla="*/ 2147483646 w 4346"/>
              <a:gd name="T5" fmla="*/ 2147483646 h 108"/>
              <a:gd name="T6" fmla="*/ 2147483646 w 4346"/>
              <a:gd name="T7" fmla="*/ 2147483646 h 108"/>
              <a:gd name="T8" fmla="*/ 2147483646 w 4346"/>
              <a:gd name="T9" fmla="*/ 2147483646 h 108"/>
              <a:gd name="T10" fmla="*/ 2147483646 w 4346"/>
              <a:gd name="T11" fmla="*/ 2147483646 h 108"/>
              <a:gd name="T12" fmla="*/ 2147483646 w 4346"/>
              <a:gd name="T13" fmla="*/ 2147483646 h 108"/>
              <a:gd name="T14" fmla="*/ 2147483646 w 4346"/>
              <a:gd name="T15" fmla="*/ 2147483646 h 108"/>
              <a:gd name="T16" fmla="*/ 2147483646 w 4346"/>
              <a:gd name="T17" fmla="*/ 2147483646 h 108"/>
              <a:gd name="T18" fmla="*/ 2147483646 w 4346"/>
              <a:gd name="T19" fmla="*/ 2147483646 h 108"/>
              <a:gd name="T20" fmla="*/ 2147483646 w 4346"/>
              <a:gd name="T21" fmla="*/ 2147483646 h 108"/>
              <a:gd name="T22" fmla="*/ 2147483646 w 4346"/>
              <a:gd name="T23" fmla="*/ 2147483646 h 108"/>
              <a:gd name="T24" fmla="*/ 2147483646 w 4346"/>
              <a:gd name="T25" fmla="*/ 2147483646 h 108"/>
              <a:gd name="T26" fmla="*/ 0 w 4346"/>
              <a:gd name="T27" fmla="*/ 2147483646 h 108"/>
              <a:gd name="T28" fmla="*/ 2147483646 w 4346"/>
              <a:gd name="T29" fmla="*/ 2147483646 h 108"/>
              <a:gd name="T30" fmla="*/ 2147483646 w 4346"/>
              <a:gd name="T31" fmla="*/ 2147483646 h 108"/>
              <a:gd name="T32" fmla="*/ 2147483646 w 4346"/>
              <a:gd name="T33" fmla="*/ 2147483646 h 108"/>
              <a:gd name="T34" fmla="*/ 2147483646 w 4346"/>
              <a:gd name="T35" fmla="*/ 2147483646 h 108"/>
              <a:gd name="T36" fmla="*/ 2147483646 w 4346"/>
              <a:gd name="T37" fmla="*/ 2147483646 h 1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346" h="108">
                <a:moveTo>
                  <a:pt x="3477" y="10"/>
                </a:moveTo>
                <a:cubicBezTo>
                  <a:pt x="3680" y="12"/>
                  <a:pt x="3921" y="14"/>
                  <a:pt x="4057" y="17"/>
                </a:cubicBezTo>
                <a:cubicBezTo>
                  <a:pt x="4192" y="20"/>
                  <a:pt x="4253" y="24"/>
                  <a:pt x="4293" y="30"/>
                </a:cubicBezTo>
                <a:cubicBezTo>
                  <a:pt x="4333" y="36"/>
                  <a:pt x="4286" y="43"/>
                  <a:pt x="4293" y="50"/>
                </a:cubicBezTo>
                <a:cubicBezTo>
                  <a:pt x="4300" y="57"/>
                  <a:pt x="4328" y="67"/>
                  <a:pt x="4329" y="73"/>
                </a:cubicBezTo>
                <a:cubicBezTo>
                  <a:pt x="4331" y="80"/>
                  <a:pt x="4346" y="85"/>
                  <a:pt x="4305" y="89"/>
                </a:cubicBezTo>
                <a:cubicBezTo>
                  <a:pt x="4263" y="93"/>
                  <a:pt x="4186" y="97"/>
                  <a:pt x="4082" y="99"/>
                </a:cubicBezTo>
                <a:cubicBezTo>
                  <a:pt x="3977" y="100"/>
                  <a:pt x="3834" y="99"/>
                  <a:pt x="3675" y="99"/>
                </a:cubicBezTo>
                <a:cubicBezTo>
                  <a:pt x="3516" y="98"/>
                  <a:pt x="3341" y="95"/>
                  <a:pt x="3129" y="94"/>
                </a:cubicBezTo>
                <a:cubicBezTo>
                  <a:pt x="2918" y="93"/>
                  <a:pt x="2634" y="94"/>
                  <a:pt x="2401" y="94"/>
                </a:cubicBezTo>
                <a:cubicBezTo>
                  <a:pt x="2168" y="95"/>
                  <a:pt x="2024" y="97"/>
                  <a:pt x="1733" y="98"/>
                </a:cubicBezTo>
                <a:cubicBezTo>
                  <a:pt x="1442" y="99"/>
                  <a:pt x="946" y="103"/>
                  <a:pt x="657" y="102"/>
                </a:cubicBezTo>
                <a:cubicBezTo>
                  <a:pt x="368" y="101"/>
                  <a:pt x="110" y="108"/>
                  <a:pt x="1" y="93"/>
                </a:cubicBezTo>
                <a:lnTo>
                  <a:pt x="0" y="13"/>
                </a:lnTo>
                <a:cubicBezTo>
                  <a:pt x="109" y="0"/>
                  <a:pt x="432" y="13"/>
                  <a:pt x="657" y="12"/>
                </a:cubicBezTo>
                <a:cubicBezTo>
                  <a:pt x="882" y="11"/>
                  <a:pt x="1082" y="7"/>
                  <a:pt x="1349" y="7"/>
                </a:cubicBezTo>
                <a:cubicBezTo>
                  <a:pt x="1617" y="6"/>
                  <a:pt x="2017" y="8"/>
                  <a:pt x="2265" y="9"/>
                </a:cubicBezTo>
                <a:cubicBezTo>
                  <a:pt x="2513" y="9"/>
                  <a:pt x="2634" y="9"/>
                  <a:pt x="2834" y="8"/>
                </a:cubicBezTo>
                <a:cubicBezTo>
                  <a:pt x="3034" y="9"/>
                  <a:pt x="3273" y="9"/>
                  <a:pt x="3477"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b-NO"/>
          </a:p>
        </p:txBody>
      </p:sp>
      <p:sp>
        <p:nvSpPr>
          <p:cNvPr id="1027" name="Freeform 1027">
            <a:extLst>
              <a:ext uri="{FF2B5EF4-FFF2-40B4-BE49-F238E27FC236}">
                <a16:creationId xmlns:a16="http://schemas.microsoft.com/office/drawing/2014/main" id="{951AE9C2-04AC-8E24-258D-0C4A3852AEC5}"/>
              </a:ext>
            </a:extLst>
          </p:cNvPr>
          <p:cNvSpPr>
            <a:spLocks/>
          </p:cNvSpPr>
          <p:nvPr/>
        </p:nvSpPr>
        <p:spPr bwMode="auto">
          <a:xfrm>
            <a:off x="198438" y="152400"/>
            <a:ext cx="715962" cy="6400800"/>
          </a:xfrm>
          <a:custGeom>
            <a:avLst/>
            <a:gdLst>
              <a:gd name="T0" fmla="*/ 2147483646 w 883"/>
              <a:gd name="T1" fmla="*/ 2147483646 h 4115"/>
              <a:gd name="T2" fmla="*/ 2147483646 w 883"/>
              <a:gd name="T3" fmla="*/ 2147483646 h 4115"/>
              <a:gd name="T4" fmla="*/ 2147483646 w 883"/>
              <a:gd name="T5" fmla="*/ 2147483646 h 4115"/>
              <a:gd name="T6" fmla="*/ 2147483646 w 883"/>
              <a:gd name="T7" fmla="*/ 2147483646 h 4115"/>
              <a:gd name="T8" fmla="*/ 2147483646 w 883"/>
              <a:gd name="T9" fmla="*/ 2147483646 h 4115"/>
              <a:gd name="T10" fmla="*/ 2147483646 w 883"/>
              <a:gd name="T11" fmla="*/ 2147483646 h 4115"/>
              <a:gd name="T12" fmla="*/ 2147483646 w 883"/>
              <a:gd name="T13" fmla="*/ 2147483646 h 4115"/>
              <a:gd name="T14" fmla="*/ 2147483646 w 883"/>
              <a:gd name="T15" fmla="*/ 2147483646 h 4115"/>
              <a:gd name="T16" fmla="*/ 2147483646 w 883"/>
              <a:gd name="T17" fmla="*/ 2147483646 h 4115"/>
              <a:gd name="T18" fmla="*/ 2147483646 w 883"/>
              <a:gd name="T19" fmla="*/ 2147483646 h 4115"/>
              <a:gd name="T20" fmla="*/ 2147483646 w 883"/>
              <a:gd name="T21" fmla="*/ 2147483646 h 4115"/>
              <a:gd name="T22" fmla="*/ 2147483646 w 883"/>
              <a:gd name="T23" fmla="*/ 2147483646 h 4115"/>
              <a:gd name="T24" fmla="*/ 2147483646 w 883"/>
              <a:gd name="T25" fmla="*/ 2147483646 h 4115"/>
              <a:gd name="T26" fmla="*/ 2147483646 w 883"/>
              <a:gd name="T27" fmla="*/ 2147483646 h 4115"/>
              <a:gd name="T28" fmla="*/ 2147483646 w 883"/>
              <a:gd name="T29" fmla="*/ 2147483646 h 4115"/>
              <a:gd name="T30" fmla="*/ 2147483646 w 883"/>
              <a:gd name="T31" fmla="*/ 2147483646 h 4115"/>
              <a:gd name="T32" fmla="*/ 2147483646 w 883"/>
              <a:gd name="T33" fmla="*/ 2147483646 h 4115"/>
              <a:gd name="T34" fmla="*/ 2147483646 w 883"/>
              <a:gd name="T35" fmla="*/ 2147483646 h 4115"/>
              <a:gd name="T36" fmla="*/ 2147483646 w 883"/>
              <a:gd name="T37" fmla="*/ 2147483646 h 4115"/>
              <a:gd name="T38" fmla="*/ 2147483646 w 883"/>
              <a:gd name="T39" fmla="*/ 2147483646 h 4115"/>
              <a:gd name="T40" fmla="*/ 2147483646 w 883"/>
              <a:gd name="T41" fmla="*/ 2147483646 h 4115"/>
              <a:gd name="T42" fmla="*/ 2147483646 w 883"/>
              <a:gd name="T43" fmla="*/ 2147483646 h 4115"/>
              <a:gd name="T44" fmla="*/ 2147483646 w 883"/>
              <a:gd name="T45" fmla="*/ 2147483646 h 4115"/>
              <a:gd name="T46" fmla="*/ 2147483646 w 883"/>
              <a:gd name="T47" fmla="*/ 2147483646 h 4115"/>
              <a:gd name="T48" fmla="*/ 2147483646 w 883"/>
              <a:gd name="T49" fmla="*/ 2147483646 h 4115"/>
              <a:gd name="T50" fmla="*/ 2147483646 w 883"/>
              <a:gd name="T51" fmla="*/ 2147483646 h 4115"/>
              <a:gd name="T52" fmla="*/ 2147483646 w 883"/>
              <a:gd name="T53" fmla="*/ 2147483646 h 4115"/>
              <a:gd name="T54" fmla="*/ 2147483646 w 883"/>
              <a:gd name="T55" fmla="*/ 2147483646 h 4115"/>
              <a:gd name="T56" fmla="*/ 2147483646 w 883"/>
              <a:gd name="T57" fmla="*/ 2147483646 h 4115"/>
              <a:gd name="T58" fmla="*/ 2147483646 w 883"/>
              <a:gd name="T59" fmla="*/ 2147483646 h 4115"/>
              <a:gd name="T60" fmla="*/ 2147483646 w 883"/>
              <a:gd name="T61" fmla="*/ 2147483646 h 411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83" h="4115">
                <a:moveTo>
                  <a:pt x="86" y="3201"/>
                </a:moveTo>
                <a:cubicBezTo>
                  <a:pt x="89" y="3056"/>
                  <a:pt x="83" y="2912"/>
                  <a:pt x="79" y="2730"/>
                </a:cubicBezTo>
                <a:cubicBezTo>
                  <a:pt x="75" y="2548"/>
                  <a:pt x="60" y="2270"/>
                  <a:pt x="64" y="2109"/>
                </a:cubicBezTo>
                <a:cubicBezTo>
                  <a:pt x="68" y="1948"/>
                  <a:pt x="99" y="1927"/>
                  <a:pt x="101" y="1765"/>
                </a:cubicBezTo>
                <a:cubicBezTo>
                  <a:pt x="103" y="1603"/>
                  <a:pt x="90" y="1323"/>
                  <a:pt x="79" y="1137"/>
                </a:cubicBezTo>
                <a:cubicBezTo>
                  <a:pt x="68" y="951"/>
                  <a:pt x="44" y="793"/>
                  <a:pt x="34" y="651"/>
                </a:cubicBezTo>
                <a:cubicBezTo>
                  <a:pt x="24" y="509"/>
                  <a:pt x="17" y="385"/>
                  <a:pt x="19" y="284"/>
                </a:cubicBezTo>
                <a:cubicBezTo>
                  <a:pt x="21" y="183"/>
                  <a:pt x="32" y="90"/>
                  <a:pt x="49" y="45"/>
                </a:cubicBezTo>
                <a:cubicBezTo>
                  <a:pt x="66" y="0"/>
                  <a:pt x="91" y="16"/>
                  <a:pt x="123" y="15"/>
                </a:cubicBezTo>
                <a:cubicBezTo>
                  <a:pt x="155" y="14"/>
                  <a:pt x="204" y="37"/>
                  <a:pt x="243" y="37"/>
                </a:cubicBezTo>
                <a:cubicBezTo>
                  <a:pt x="282" y="37"/>
                  <a:pt x="310" y="20"/>
                  <a:pt x="355" y="15"/>
                </a:cubicBezTo>
                <a:cubicBezTo>
                  <a:pt x="400" y="10"/>
                  <a:pt x="453" y="0"/>
                  <a:pt x="512" y="7"/>
                </a:cubicBezTo>
                <a:cubicBezTo>
                  <a:pt x="571" y="14"/>
                  <a:pt x="659" y="37"/>
                  <a:pt x="707" y="60"/>
                </a:cubicBezTo>
                <a:cubicBezTo>
                  <a:pt x="755" y="83"/>
                  <a:pt x="783" y="99"/>
                  <a:pt x="797" y="142"/>
                </a:cubicBezTo>
                <a:cubicBezTo>
                  <a:pt x="811" y="185"/>
                  <a:pt x="788" y="235"/>
                  <a:pt x="789" y="321"/>
                </a:cubicBezTo>
                <a:cubicBezTo>
                  <a:pt x="790" y="407"/>
                  <a:pt x="794" y="537"/>
                  <a:pt x="804" y="658"/>
                </a:cubicBezTo>
                <a:cubicBezTo>
                  <a:pt x="814" y="779"/>
                  <a:pt x="844" y="892"/>
                  <a:pt x="849" y="1047"/>
                </a:cubicBezTo>
                <a:cubicBezTo>
                  <a:pt x="854" y="1202"/>
                  <a:pt x="840" y="1394"/>
                  <a:pt x="834" y="1586"/>
                </a:cubicBezTo>
                <a:cubicBezTo>
                  <a:pt x="828" y="1778"/>
                  <a:pt x="805" y="1995"/>
                  <a:pt x="812" y="2199"/>
                </a:cubicBezTo>
                <a:cubicBezTo>
                  <a:pt x="819" y="2403"/>
                  <a:pt x="875" y="2624"/>
                  <a:pt x="879" y="2812"/>
                </a:cubicBezTo>
                <a:cubicBezTo>
                  <a:pt x="883" y="3000"/>
                  <a:pt x="840" y="3138"/>
                  <a:pt x="834" y="3329"/>
                </a:cubicBezTo>
                <a:cubicBezTo>
                  <a:pt x="828" y="3520"/>
                  <a:pt x="848" y="3836"/>
                  <a:pt x="842" y="3957"/>
                </a:cubicBezTo>
                <a:cubicBezTo>
                  <a:pt x="836" y="4078"/>
                  <a:pt x="833" y="4033"/>
                  <a:pt x="797" y="4054"/>
                </a:cubicBezTo>
                <a:cubicBezTo>
                  <a:pt x="761" y="4075"/>
                  <a:pt x="686" y="4086"/>
                  <a:pt x="625" y="4084"/>
                </a:cubicBezTo>
                <a:cubicBezTo>
                  <a:pt x="564" y="4082"/>
                  <a:pt x="492" y="4041"/>
                  <a:pt x="430" y="4039"/>
                </a:cubicBezTo>
                <a:cubicBezTo>
                  <a:pt x="368" y="4037"/>
                  <a:pt x="302" y="4057"/>
                  <a:pt x="251" y="4069"/>
                </a:cubicBezTo>
                <a:cubicBezTo>
                  <a:pt x="200" y="4081"/>
                  <a:pt x="162" y="4115"/>
                  <a:pt x="123" y="4114"/>
                </a:cubicBezTo>
                <a:cubicBezTo>
                  <a:pt x="84" y="4113"/>
                  <a:pt x="38" y="4102"/>
                  <a:pt x="19" y="4062"/>
                </a:cubicBezTo>
                <a:cubicBezTo>
                  <a:pt x="0" y="4022"/>
                  <a:pt x="3" y="3952"/>
                  <a:pt x="11" y="3875"/>
                </a:cubicBezTo>
                <a:cubicBezTo>
                  <a:pt x="19" y="3798"/>
                  <a:pt x="51" y="3710"/>
                  <a:pt x="64" y="3598"/>
                </a:cubicBezTo>
                <a:cubicBezTo>
                  <a:pt x="77" y="3486"/>
                  <a:pt x="83" y="3346"/>
                  <a:pt x="86" y="3201"/>
                </a:cubicBezTo>
                <a:close/>
              </a:path>
            </a:pathLst>
          </a:custGeom>
          <a:solidFill>
            <a:schemeClr val="hlink">
              <a:alpha val="50195"/>
            </a:schemeClr>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nb-NO"/>
          </a:p>
        </p:txBody>
      </p:sp>
      <p:sp>
        <p:nvSpPr>
          <p:cNvPr id="1028" name="Freeform 1028">
            <a:extLst>
              <a:ext uri="{FF2B5EF4-FFF2-40B4-BE49-F238E27FC236}">
                <a16:creationId xmlns:a16="http://schemas.microsoft.com/office/drawing/2014/main" id="{4B92EA68-D203-76D3-670C-417B67ED69BA}"/>
              </a:ext>
            </a:extLst>
          </p:cNvPr>
          <p:cNvSpPr>
            <a:spLocks/>
          </p:cNvSpPr>
          <p:nvPr/>
        </p:nvSpPr>
        <p:spPr bwMode="invGray">
          <a:xfrm>
            <a:off x="323850" y="1157288"/>
            <a:ext cx="152400" cy="914400"/>
          </a:xfrm>
          <a:custGeom>
            <a:avLst/>
            <a:gdLst>
              <a:gd name="T0" fmla="*/ 2147483646 w 110"/>
              <a:gd name="T1" fmla="*/ 0 h 842"/>
              <a:gd name="T2" fmla="*/ 2147483646 w 110"/>
              <a:gd name="T3" fmla="*/ 2147483646 h 842"/>
              <a:gd name="T4" fmla="*/ 2147483646 w 110"/>
              <a:gd name="T5" fmla="*/ 2147483646 h 842"/>
              <a:gd name="T6" fmla="*/ 2147483646 w 110"/>
              <a:gd name="T7" fmla="*/ 2147483646 h 842"/>
              <a:gd name="T8" fmla="*/ 2147483646 w 110"/>
              <a:gd name="T9" fmla="*/ 2147483646 h 842"/>
              <a:gd name="T10" fmla="*/ 2147483646 w 110"/>
              <a:gd name="T11" fmla="*/ 2147483646 h 842"/>
              <a:gd name="T12" fmla="*/ 2147483646 w 110"/>
              <a:gd name="T13" fmla="*/ 2147483646 h 842"/>
              <a:gd name="T14" fmla="*/ 2147483646 w 110"/>
              <a:gd name="T15" fmla="*/ 2147483646 h 842"/>
              <a:gd name="T16" fmla="*/ 2147483646 w 110"/>
              <a:gd name="T17" fmla="*/ 2147483646 h 842"/>
              <a:gd name="T18" fmla="*/ 0 w 110"/>
              <a:gd name="T19" fmla="*/ 2147483646 h 842"/>
              <a:gd name="T20" fmla="*/ 2147483646 w 110"/>
              <a:gd name="T21" fmla="*/ 2147483646 h 842"/>
              <a:gd name="T22" fmla="*/ 2147483646 w 110"/>
              <a:gd name="T23" fmla="*/ 2147483646 h 842"/>
              <a:gd name="T24" fmla="*/ 2147483646 w 110"/>
              <a:gd name="T25" fmla="*/ 0 h 8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0" h="842">
                <a:moveTo>
                  <a:pt x="92" y="0"/>
                </a:moveTo>
                <a:lnTo>
                  <a:pt x="81" y="170"/>
                </a:lnTo>
                <a:lnTo>
                  <a:pt x="51" y="362"/>
                </a:lnTo>
                <a:lnTo>
                  <a:pt x="74" y="539"/>
                </a:lnTo>
                <a:lnTo>
                  <a:pt x="88" y="709"/>
                </a:lnTo>
                <a:lnTo>
                  <a:pt x="110" y="842"/>
                </a:lnTo>
                <a:lnTo>
                  <a:pt x="81" y="768"/>
                </a:lnTo>
                <a:lnTo>
                  <a:pt x="59" y="716"/>
                </a:lnTo>
                <a:lnTo>
                  <a:pt x="29" y="598"/>
                </a:lnTo>
                <a:lnTo>
                  <a:pt x="0" y="414"/>
                </a:lnTo>
                <a:lnTo>
                  <a:pt x="22" y="251"/>
                </a:lnTo>
                <a:lnTo>
                  <a:pt x="51" y="81"/>
                </a:lnTo>
                <a:lnTo>
                  <a:pt x="9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b-NO"/>
          </a:p>
        </p:txBody>
      </p:sp>
      <p:sp>
        <p:nvSpPr>
          <p:cNvPr id="1029" name="Rectangle 1029">
            <a:extLst>
              <a:ext uri="{FF2B5EF4-FFF2-40B4-BE49-F238E27FC236}">
                <a16:creationId xmlns:a16="http://schemas.microsoft.com/office/drawing/2014/main" id="{077A208A-7175-2CFB-D5D7-F3DEB1B597A4}"/>
              </a:ext>
            </a:extLst>
          </p:cNvPr>
          <p:cNvSpPr>
            <a:spLocks noGrp="1" noChangeArrowheads="1"/>
          </p:cNvSpPr>
          <p:nvPr>
            <p:ph type="title"/>
          </p:nvPr>
        </p:nvSpPr>
        <p:spPr bwMode="auto">
          <a:xfrm>
            <a:off x="517525" y="547688"/>
            <a:ext cx="8596313"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r>
              <a:rPr lang="nb-NO" altLang="nb-NO"/>
              <a:t>Klikk for å redigere tittelstil i malen</a:t>
            </a:r>
          </a:p>
        </p:txBody>
      </p:sp>
      <p:sp>
        <p:nvSpPr>
          <p:cNvPr id="1030" name="Rectangle 1030">
            <a:extLst>
              <a:ext uri="{FF2B5EF4-FFF2-40B4-BE49-F238E27FC236}">
                <a16:creationId xmlns:a16="http://schemas.microsoft.com/office/drawing/2014/main" id="{6BC37ED3-03D3-3B6F-233C-E9C28FCDA3E7}"/>
              </a:ext>
            </a:extLst>
          </p:cNvPr>
          <p:cNvSpPr>
            <a:spLocks noGrp="1" noChangeArrowheads="1"/>
          </p:cNvSpPr>
          <p:nvPr>
            <p:ph type="body" idx="1"/>
          </p:nvPr>
        </p:nvSpPr>
        <p:spPr bwMode="auto">
          <a:xfrm>
            <a:off x="1066800" y="2057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7111" name="Rectangle 1031">
            <a:extLst>
              <a:ext uri="{FF2B5EF4-FFF2-40B4-BE49-F238E27FC236}">
                <a16:creationId xmlns:a16="http://schemas.microsoft.com/office/drawing/2014/main" id="{FB370D2B-C84E-57B2-8F6C-E63A83A6A9C6}"/>
              </a:ext>
            </a:extLst>
          </p:cNvPr>
          <p:cNvSpPr>
            <a:spLocks noGrp="1" noChangeArrowheads="1"/>
          </p:cNvSpPr>
          <p:nvPr>
            <p:ph type="dt" sz="half" idx="2"/>
          </p:nvPr>
        </p:nvSpPr>
        <p:spPr bwMode="auto">
          <a:xfrm>
            <a:off x="1066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Comic Sans MS" pitchFamily="66" charset="0"/>
                <a:ea typeface="+mn-ea"/>
                <a:cs typeface="+mn-cs"/>
              </a:defRPr>
            </a:lvl1pPr>
          </a:lstStyle>
          <a:p>
            <a:pPr>
              <a:defRPr/>
            </a:pPr>
            <a:endParaRPr lang="nb-NO"/>
          </a:p>
        </p:txBody>
      </p:sp>
      <p:sp>
        <p:nvSpPr>
          <p:cNvPr id="47112" name="Rectangle 1032">
            <a:extLst>
              <a:ext uri="{FF2B5EF4-FFF2-40B4-BE49-F238E27FC236}">
                <a16:creationId xmlns:a16="http://schemas.microsoft.com/office/drawing/2014/main" id="{6EC517AD-81DF-9152-5EC7-8D14E63E583B}"/>
              </a:ext>
            </a:extLst>
          </p:cNvPr>
          <p:cNvSpPr>
            <a:spLocks noGrp="1" noChangeArrowheads="1"/>
          </p:cNvSpPr>
          <p:nvPr>
            <p:ph type="ftr" sz="quarter" idx="3"/>
          </p:nvPr>
        </p:nvSpPr>
        <p:spPr bwMode="auto">
          <a:xfrm>
            <a:off x="35052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Comic Sans MS" pitchFamily="66" charset="0"/>
                <a:ea typeface="+mn-ea"/>
                <a:cs typeface="+mn-cs"/>
              </a:defRPr>
            </a:lvl1pPr>
          </a:lstStyle>
          <a:p>
            <a:pPr>
              <a:defRPr/>
            </a:pPr>
            <a:endParaRPr lang="nb-NO"/>
          </a:p>
        </p:txBody>
      </p:sp>
      <p:sp>
        <p:nvSpPr>
          <p:cNvPr id="47113" name="Rectangle 1033">
            <a:extLst>
              <a:ext uri="{FF2B5EF4-FFF2-40B4-BE49-F238E27FC236}">
                <a16:creationId xmlns:a16="http://schemas.microsoft.com/office/drawing/2014/main" id="{B652A297-57C5-76C7-EE6C-77F7C22E2656}"/>
              </a:ext>
            </a:extLst>
          </p:cNvPr>
          <p:cNvSpPr>
            <a:spLocks noGrp="1" noChangeArrowheads="1"/>
          </p:cNvSpPr>
          <p:nvPr>
            <p:ph type="sldNum" sz="quarter" idx="4"/>
          </p:nvPr>
        </p:nvSpPr>
        <p:spPr bwMode="auto">
          <a:xfrm>
            <a:off x="69342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4883BD32-081E-4C00-A237-A06EB88A59D8}"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825"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Lst>
  <p:txStyles>
    <p:titleStyle>
      <a:lvl1pPr algn="l" rtl="0" eaLnBrk="0" fontAlgn="base" hangingPunct="0">
        <a:spcBef>
          <a:spcPct val="0"/>
        </a:spcBef>
        <a:spcAft>
          <a:spcPct val="0"/>
        </a:spcAft>
        <a:defRPr sz="4300">
          <a:solidFill>
            <a:schemeClr val="tx2"/>
          </a:solidFill>
          <a:latin typeface="+mj-lt"/>
          <a:ea typeface="MS PGothic" pitchFamily="34" charset="-128"/>
          <a:cs typeface="MS PGothic" charset="0"/>
        </a:defRPr>
      </a:lvl1pPr>
      <a:lvl2pPr algn="l" rtl="0" eaLnBrk="0" fontAlgn="base" hangingPunct="0">
        <a:spcBef>
          <a:spcPct val="0"/>
        </a:spcBef>
        <a:spcAft>
          <a:spcPct val="0"/>
        </a:spcAft>
        <a:defRPr sz="4300">
          <a:solidFill>
            <a:schemeClr val="tx2"/>
          </a:solidFill>
          <a:latin typeface="Comic Sans MS" pitchFamily="66" charset="0"/>
          <a:ea typeface="MS PGothic" pitchFamily="34" charset="-128"/>
          <a:cs typeface="MS PGothic" charset="0"/>
        </a:defRPr>
      </a:lvl2pPr>
      <a:lvl3pPr algn="l" rtl="0" eaLnBrk="0" fontAlgn="base" hangingPunct="0">
        <a:spcBef>
          <a:spcPct val="0"/>
        </a:spcBef>
        <a:spcAft>
          <a:spcPct val="0"/>
        </a:spcAft>
        <a:defRPr sz="4300">
          <a:solidFill>
            <a:schemeClr val="tx2"/>
          </a:solidFill>
          <a:latin typeface="Comic Sans MS" pitchFamily="66" charset="0"/>
          <a:ea typeface="MS PGothic" pitchFamily="34" charset="-128"/>
          <a:cs typeface="MS PGothic" charset="0"/>
        </a:defRPr>
      </a:lvl3pPr>
      <a:lvl4pPr algn="l" rtl="0" eaLnBrk="0" fontAlgn="base" hangingPunct="0">
        <a:spcBef>
          <a:spcPct val="0"/>
        </a:spcBef>
        <a:spcAft>
          <a:spcPct val="0"/>
        </a:spcAft>
        <a:defRPr sz="4300">
          <a:solidFill>
            <a:schemeClr val="tx2"/>
          </a:solidFill>
          <a:latin typeface="Comic Sans MS" pitchFamily="66" charset="0"/>
          <a:ea typeface="MS PGothic" pitchFamily="34" charset="-128"/>
          <a:cs typeface="MS PGothic" charset="0"/>
        </a:defRPr>
      </a:lvl4pPr>
      <a:lvl5pPr algn="l" rtl="0" eaLnBrk="0" fontAlgn="base" hangingPunct="0">
        <a:spcBef>
          <a:spcPct val="0"/>
        </a:spcBef>
        <a:spcAft>
          <a:spcPct val="0"/>
        </a:spcAft>
        <a:defRPr sz="4300">
          <a:solidFill>
            <a:schemeClr val="tx2"/>
          </a:solidFill>
          <a:latin typeface="Comic Sans MS" pitchFamily="66" charset="0"/>
          <a:ea typeface="MS PGothic" pitchFamily="34" charset="-128"/>
          <a:cs typeface="MS PGothic" charset="0"/>
        </a:defRPr>
      </a:lvl5pPr>
      <a:lvl6pPr marL="457200" algn="l" rtl="0" fontAlgn="base">
        <a:spcBef>
          <a:spcPct val="0"/>
        </a:spcBef>
        <a:spcAft>
          <a:spcPct val="0"/>
        </a:spcAft>
        <a:defRPr sz="4300">
          <a:solidFill>
            <a:schemeClr val="tx2"/>
          </a:solidFill>
          <a:latin typeface="Comic Sans MS" pitchFamily="66" charset="0"/>
        </a:defRPr>
      </a:lvl6pPr>
      <a:lvl7pPr marL="914400" algn="l" rtl="0" fontAlgn="base">
        <a:spcBef>
          <a:spcPct val="0"/>
        </a:spcBef>
        <a:spcAft>
          <a:spcPct val="0"/>
        </a:spcAft>
        <a:defRPr sz="4300">
          <a:solidFill>
            <a:schemeClr val="tx2"/>
          </a:solidFill>
          <a:latin typeface="Comic Sans MS" pitchFamily="66" charset="0"/>
        </a:defRPr>
      </a:lvl7pPr>
      <a:lvl8pPr marL="1371600" algn="l" rtl="0" fontAlgn="base">
        <a:spcBef>
          <a:spcPct val="0"/>
        </a:spcBef>
        <a:spcAft>
          <a:spcPct val="0"/>
        </a:spcAft>
        <a:defRPr sz="4300">
          <a:solidFill>
            <a:schemeClr val="tx2"/>
          </a:solidFill>
          <a:latin typeface="Comic Sans MS" pitchFamily="66" charset="0"/>
        </a:defRPr>
      </a:lvl8pPr>
      <a:lvl9pPr marL="1828800" algn="l" rtl="0" fontAlgn="base">
        <a:spcBef>
          <a:spcPct val="0"/>
        </a:spcBef>
        <a:spcAft>
          <a:spcPct val="0"/>
        </a:spcAft>
        <a:defRPr sz="43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Blip>
          <a:blip r:embed="rId14"/>
        </a:buBlip>
        <a:defRPr sz="3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SzPct val="80000"/>
        <a:buBlip>
          <a:blip r:embed="rId15"/>
        </a:buBlip>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SzPct val="80000"/>
        <a:buBlip>
          <a:blip r:embed="rId16"/>
        </a:buBlip>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Blip>
          <a:blip r:embed="rId14"/>
        </a:buBlip>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SzPct val="60000"/>
        <a:buBlip>
          <a:blip r:embed="rId15"/>
        </a:buBlip>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SzPct val="60000"/>
        <a:buBlip>
          <a:blip r:embed="rId15"/>
        </a:buBlip>
        <a:defRPr sz="2000">
          <a:solidFill>
            <a:schemeClr val="tx1"/>
          </a:solidFill>
          <a:latin typeface="+mn-lt"/>
        </a:defRPr>
      </a:lvl6pPr>
      <a:lvl7pPr marL="2971800" indent="-228600" algn="l" rtl="0" fontAlgn="base">
        <a:spcBef>
          <a:spcPct val="20000"/>
        </a:spcBef>
        <a:spcAft>
          <a:spcPct val="0"/>
        </a:spcAft>
        <a:buSzPct val="60000"/>
        <a:buBlip>
          <a:blip r:embed="rId15"/>
        </a:buBlip>
        <a:defRPr sz="2000">
          <a:solidFill>
            <a:schemeClr val="tx1"/>
          </a:solidFill>
          <a:latin typeface="+mn-lt"/>
        </a:defRPr>
      </a:lvl7pPr>
      <a:lvl8pPr marL="3429000" indent="-228600" algn="l" rtl="0" fontAlgn="base">
        <a:spcBef>
          <a:spcPct val="20000"/>
        </a:spcBef>
        <a:spcAft>
          <a:spcPct val="0"/>
        </a:spcAft>
        <a:buSzPct val="60000"/>
        <a:buBlip>
          <a:blip r:embed="rId15"/>
        </a:buBlip>
        <a:defRPr sz="2000">
          <a:solidFill>
            <a:schemeClr val="tx1"/>
          </a:solidFill>
          <a:latin typeface="+mn-lt"/>
        </a:defRPr>
      </a:lvl8pPr>
      <a:lvl9pPr marL="3886200" indent="-228600" algn="l" rtl="0" fontAlgn="base">
        <a:spcBef>
          <a:spcPct val="20000"/>
        </a:spcBef>
        <a:spcAft>
          <a:spcPct val="0"/>
        </a:spcAft>
        <a:buSzPct val="60000"/>
        <a:buBlip>
          <a:blip r:embed="rId15"/>
        </a:buBlip>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7943D44-44B5-8F18-1085-5AA775A2F4B2}"/>
              </a:ext>
            </a:extLst>
          </p:cNvPr>
          <p:cNvSpPr>
            <a:spLocks noGrp="1" noChangeArrowheads="1"/>
          </p:cNvSpPr>
          <p:nvPr>
            <p:ph type="ctrTitle"/>
          </p:nvPr>
        </p:nvSpPr>
        <p:spPr>
          <a:xfrm>
            <a:off x="685800" y="1350963"/>
            <a:ext cx="7772400" cy="2078037"/>
          </a:xfrm>
        </p:spPr>
        <p:txBody>
          <a:bodyPr/>
          <a:lstStyle/>
          <a:p>
            <a:pPr eaLnBrk="1" hangingPunct="1">
              <a:defRPr/>
            </a:pPr>
            <a:r>
              <a:rPr lang="nb-NO" sz="4200" b="1" dirty="0">
                <a:solidFill>
                  <a:srgbClr val="78559F"/>
                </a:solidFill>
                <a:effectLst>
                  <a:outerShdw blurRad="38100" dist="38100" dir="2700000" algn="tl">
                    <a:srgbClr val="C0C0C0"/>
                  </a:outerShdw>
                </a:effectLst>
                <a:cs typeface="Times New Roman" pitchFamily="18" charset="0"/>
              </a:rPr>
              <a:t>Gravplassforvaltning og tilrettelegging for gravferd</a:t>
            </a:r>
            <a:br>
              <a:rPr lang="nb-NO" sz="2600" dirty="0">
                <a:cs typeface="Times New Roman" pitchFamily="18" charset="0"/>
              </a:rPr>
            </a:br>
            <a:r>
              <a:rPr lang="nb-NO" sz="1900" dirty="0">
                <a:cs typeface="Times New Roman" pitchFamily="18" charset="0"/>
              </a:rPr>
              <a:t>Møte med tros- og livssynssamfunn </a:t>
            </a:r>
            <a:br>
              <a:rPr lang="nb-NO" sz="2600" dirty="0">
                <a:cs typeface="Times New Roman" pitchFamily="18" charset="0"/>
              </a:rPr>
            </a:br>
            <a:endParaRPr lang="nb-NO" sz="2600" dirty="0"/>
          </a:p>
        </p:txBody>
      </p:sp>
      <p:sp>
        <p:nvSpPr>
          <p:cNvPr id="5123" name="Rectangle 3">
            <a:extLst>
              <a:ext uri="{FF2B5EF4-FFF2-40B4-BE49-F238E27FC236}">
                <a16:creationId xmlns:a16="http://schemas.microsoft.com/office/drawing/2014/main" id="{AC25FB56-DDE3-8090-676A-C7CAC19F3BCB}"/>
              </a:ext>
            </a:extLst>
          </p:cNvPr>
          <p:cNvSpPr>
            <a:spLocks noGrp="1" noChangeArrowheads="1"/>
          </p:cNvSpPr>
          <p:nvPr>
            <p:ph type="subTitle" idx="1"/>
          </p:nvPr>
        </p:nvSpPr>
        <p:spPr>
          <a:xfrm>
            <a:off x="1763713" y="4005263"/>
            <a:ext cx="5208587" cy="2456057"/>
          </a:xfrm>
        </p:spPr>
        <p:txBody>
          <a:bodyPr/>
          <a:lstStyle/>
          <a:p>
            <a:pPr eaLnBrk="1" hangingPunct="1">
              <a:defRPr/>
            </a:pPr>
            <a:r>
              <a:rPr lang="nb-NO" altLang="nb-NO" sz="1800" dirty="0"/>
              <a:t>En skisse til innledning mv for kontaktmøte med tros- og livssynssamfunn om gravferd, </a:t>
            </a:r>
            <a:r>
              <a:rPr lang="nb-NO" altLang="nb-NO" sz="1800" dirty="0" err="1"/>
              <a:t>jf</a:t>
            </a:r>
            <a:r>
              <a:rPr lang="nb-NO" altLang="nb-NO" sz="1800" dirty="0"/>
              <a:t> gravplasslovens§23, tredje ledd</a:t>
            </a:r>
          </a:p>
          <a:p>
            <a:pPr eaLnBrk="1" hangingPunct="1">
              <a:defRPr/>
            </a:pPr>
            <a:endParaRPr lang="nb-NO" altLang="nb-NO" sz="1800" dirty="0"/>
          </a:p>
          <a:p>
            <a:pPr eaLnBrk="1" hangingPunct="1">
              <a:defRPr/>
            </a:pPr>
            <a:r>
              <a:rPr lang="nb-NO" altLang="nb-NO" sz="1800" dirty="0"/>
              <a:t>Utfylles og tilpasses lokale forhold </a:t>
            </a:r>
            <a:r>
              <a:rPr lang="nb-NO" altLang="nb-NO" sz="1800" dirty="0">
                <a:highlight>
                  <a:srgbClr val="FFFF00"/>
                </a:highlight>
              </a:rPr>
              <a:t>(der noe er spesielt markert i gult)</a:t>
            </a:r>
          </a:p>
          <a:p>
            <a:pPr eaLnBrk="1" hangingPunct="1">
              <a:defRPr/>
            </a:pPr>
            <a:r>
              <a:rPr lang="nb-NO" altLang="nb-NO" sz="1800" dirty="0"/>
              <a:t>Utarbeidet av</a:t>
            </a:r>
          </a:p>
          <a:p>
            <a:pPr eaLnBrk="1" hangingPunct="1">
              <a:defRPr/>
            </a:pPr>
            <a:r>
              <a:rPr lang="nb-NO" altLang="nb-NO" sz="1400" dirty="0"/>
              <a:t>Hovedorganisasjonen KA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8B9D0D5-FA83-20CA-10D8-AF63818E6B17}"/>
              </a:ext>
            </a:extLst>
          </p:cNvPr>
          <p:cNvSpPr>
            <a:spLocks noGrp="1" noChangeArrowheads="1"/>
          </p:cNvSpPr>
          <p:nvPr>
            <p:ph type="title"/>
          </p:nvPr>
        </p:nvSpPr>
        <p:spPr>
          <a:xfrm>
            <a:off x="1066800" y="712788"/>
            <a:ext cx="7826375" cy="615950"/>
          </a:xfrm>
        </p:spPr>
        <p:txBody>
          <a:bodyPr/>
          <a:lstStyle/>
          <a:p>
            <a:pPr eaLnBrk="1" hangingPunct="1">
              <a:defRPr/>
            </a:pPr>
            <a:r>
              <a:rPr lang="nb-NO" sz="3400" b="1" dirty="0">
                <a:solidFill>
                  <a:srgbClr val="78559F"/>
                </a:solidFill>
                <a:effectLst>
                  <a:outerShdw blurRad="38100" dist="38100" dir="2700000" algn="tl">
                    <a:srgbClr val="C0C0C0"/>
                  </a:outerShdw>
                </a:effectLst>
                <a:cs typeface="Times New Roman" pitchFamily="18" charset="0"/>
              </a:rPr>
              <a:t>Hvorfor dette møtet?</a:t>
            </a:r>
            <a:endParaRPr lang="nb-NO" sz="3400" b="1" dirty="0">
              <a:solidFill>
                <a:srgbClr val="78559F"/>
              </a:solidFill>
              <a:effectLst>
                <a:outerShdw blurRad="38100" dist="38100" dir="2700000" algn="tl">
                  <a:srgbClr val="C0C0C0"/>
                </a:outerShdw>
              </a:effectLst>
              <a:cs typeface="+mj-cs"/>
            </a:endParaRPr>
          </a:p>
        </p:txBody>
      </p:sp>
      <p:sp>
        <p:nvSpPr>
          <p:cNvPr id="6147" name="Rectangle 3">
            <a:extLst>
              <a:ext uri="{FF2B5EF4-FFF2-40B4-BE49-F238E27FC236}">
                <a16:creationId xmlns:a16="http://schemas.microsoft.com/office/drawing/2014/main" id="{86F06925-172C-7540-477A-5EEFAADB814F}"/>
              </a:ext>
            </a:extLst>
          </p:cNvPr>
          <p:cNvSpPr>
            <a:spLocks noGrp="1" noChangeArrowheads="1"/>
          </p:cNvSpPr>
          <p:nvPr>
            <p:ph type="body" idx="1"/>
          </p:nvPr>
        </p:nvSpPr>
        <p:spPr>
          <a:xfrm>
            <a:off x="914400" y="1989138"/>
            <a:ext cx="8229600" cy="4259262"/>
          </a:xfrm>
        </p:spPr>
        <p:txBody>
          <a:bodyPr/>
          <a:lstStyle/>
          <a:p>
            <a:pPr eaLnBrk="1" hangingPunct="1">
              <a:lnSpc>
                <a:spcPct val="90000"/>
              </a:lnSpc>
              <a:defRPr/>
            </a:pPr>
            <a:endParaRPr lang="nb-NO" altLang="nb-NO" sz="2400" dirty="0">
              <a:cs typeface="Times New Roman" panose="02020603050405020304" pitchFamily="18" charset="0"/>
            </a:endParaRPr>
          </a:p>
          <a:p>
            <a:pPr eaLnBrk="1" hangingPunct="1">
              <a:lnSpc>
                <a:spcPct val="90000"/>
              </a:lnSpc>
              <a:defRPr/>
            </a:pPr>
            <a:r>
              <a:rPr lang="nb-NO" altLang="nb-NO" sz="2400" dirty="0">
                <a:cs typeface="Times New Roman" panose="02020603050405020304" pitchFamily="18" charset="0"/>
              </a:rPr>
              <a:t>Formål: Møte for dialog, kontakt, læring, tilbakemelding og forbedring</a:t>
            </a:r>
          </a:p>
          <a:p>
            <a:pPr eaLnBrk="1" hangingPunct="1">
              <a:lnSpc>
                <a:spcPct val="90000"/>
              </a:lnSpc>
              <a:defRPr/>
            </a:pPr>
            <a:r>
              <a:rPr lang="nb-NO" altLang="nb-NO" sz="2400" dirty="0">
                <a:cs typeface="Times New Roman" panose="02020603050405020304" pitchFamily="18" charset="0"/>
              </a:rPr>
              <a:t>Gravplassloven (gl) sier at det skal inviteres til et møte for «å </a:t>
            </a:r>
            <a:r>
              <a:rPr lang="nb-NO" altLang="nb-NO" sz="2400" dirty="0"/>
              <a:t>drøfte hvordan tros- og livssynssamfunnenes behov ved gravferd kan ivaretas»</a:t>
            </a:r>
          </a:p>
          <a:p>
            <a:pPr eaLnBrk="1" hangingPunct="1">
              <a:lnSpc>
                <a:spcPct val="90000"/>
              </a:lnSpc>
              <a:defRPr/>
            </a:pPr>
            <a:r>
              <a:rPr lang="nb-NO" altLang="nb-NO" sz="2400" dirty="0"/>
              <a:t>Plan for møtet: </a:t>
            </a:r>
            <a:r>
              <a:rPr lang="nb-NO" altLang="nb-NO" sz="2400" dirty="0">
                <a:highlight>
                  <a:srgbClr val="FFFF00"/>
                </a:highlight>
              </a:rPr>
              <a:t>(skrives inn lokalt)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24E6B4D-E56F-D97B-6E73-D2201945A525}"/>
              </a:ext>
            </a:extLst>
          </p:cNvPr>
          <p:cNvSpPr>
            <a:spLocks noGrp="1" noChangeArrowheads="1"/>
          </p:cNvSpPr>
          <p:nvPr>
            <p:ph type="title"/>
          </p:nvPr>
        </p:nvSpPr>
        <p:spPr>
          <a:xfrm>
            <a:off x="1066800" y="450850"/>
            <a:ext cx="7826375" cy="1139825"/>
          </a:xfrm>
        </p:spPr>
        <p:txBody>
          <a:bodyPr/>
          <a:lstStyle/>
          <a:p>
            <a:pPr eaLnBrk="1" hangingPunct="1">
              <a:defRPr/>
            </a:pPr>
            <a:r>
              <a:rPr lang="nb-NO" sz="3400" b="1" dirty="0">
                <a:solidFill>
                  <a:srgbClr val="78559F"/>
                </a:solidFill>
                <a:effectLst>
                  <a:outerShdw blurRad="38100" dist="38100" dir="2700000" algn="tl">
                    <a:srgbClr val="C0C0C0"/>
                  </a:outerShdw>
                </a:effectLst>
                <a:cs typeface="Times New Roman" pitchFamily="18" charset="0"/>
              </a:rPr>
              <a:t>Kort historikk om gravlegging i Norge</a:t>
            </a:r>
            <a:endParaRPr lang="nb-NO" sz="3400" b="1" dirty="0">
              <a:solidFill>
                <a:srgbClr val="78559F"/>
              </a:solidFill>
              <a:effectLst>
                <a:outerShdw blurRad="38100" dist="38100" dir="2700000" algn="tl">
                  <a:srgbClr val="C0C0C0"/>
                </a:outerShdw>
              </a:effectLst>
              <a:cs typeface="+mj-cs"/>
            </a:endParaRPr>
          </a:p>
        </p:txBody>
      </p:sp>
      <p:sp>
        <p:nvSpPr>
          <p:cNvPr id="7171" name="Rectangle 3">
            <a:extLst>
              <a:ext uri="{FF2B5EF4-FFF2-40B4-BE49-F238E27FC236}">
                <a16:creationId xmlns:a16="http://schemas.microsoft.com/office/drawing/2014/main" id="{B3047582-1A1F-84FF-42EB-5C363FEF44DC}"/>
              </a:ext>
            </a:extLst>
          </p:cNvPr>
          <p:cNvSpPr>
            <a:spLocks noGrp="1" noChangeArrowheads="1"/>
          </p:cNvSpPr>
          <p:nvPr>
            <p:ph type="body" idx="1"/>
          </p:nvPr>
        </p:nvSpPr>
        <p:spPr>
          <a:xfrm>
            <a:off x="914400" y="1989138"/>
            <a:ext cx="8229600" cy="4259262"/>
          </a:xfrm>
        </p:spPr>
        <p:txBody>
          <a:bodyPr/>
          <a:lstStyle/>
          <a:p>
            <a:pPr eaLnBrk="1" hangingPunct="1">
              <a:lnSpc>
                <a:spcPct val="90000"/>
              </a:lnSpc>
              <a:defRPr/>
            </a:pPr>
            <a:r>
              <a:rPr lang="nb-NO" altLang="nb-NO" sz="2400" dirty="0">
                <a:cs typeface="Times New Roman" panose="02020603050405020304" pitchFamily="18" charset="0"/>
              </a:rPr>
              <a:t>Store endringer i gravskikker som følge av overgang til kristen tro </a:t>
            </a:r>
            <a:r>
              <a:rPr lang="nb-NO" altLang="nb-NO" sz="2400" dirty="0" err="1">
                <a:cs typeface="Times New Roman" panose="02020603050405020304" pitchFamily="18" charset="0"/>
              </a:rPr>
              <a:t>ca</a:t>
            </a:r>
            <a:r>
              <a:rPr lang="nb-NO" altLang="nb-NO" sz="2400" dirty="0">
                <a:cs typeface="Times New Roman" panose="02020603050405020304" pitchFamily="18" charset="0"/>
              </a:rPr>
              <a:t> år 1000</a:t>
            </a:r>
          </a:p>
          <a:p>
            <a:pPr eaLnBrk="1" hangingPunct="1">
              <a:lnSpc>
                <a:spcPct val="90000"/>
              </a:lnSpc>
              <a:defRPr/>
            </a:pPr>
            <a:r>
              <a:rPr lang="nb-NO" altLang="nb-NO" sz="2400" dirty="0">
                <a:cs typeface="Times New Roman" panose="02020603050405020304" pitchFamily="18" charset="0"/>
              </a:rPr>
              <a:t>Kristen enhetskultur med ganske lik gravleggingspraksis:</a:t>
            </a:r>
          </a:p>
          <a:p>
            <a:pPr lvl="1" eaLnBrk="1" hangingPunct="1">
              <a:lnSpc>
                <a:spcPct val="90000"/>
              </a:lnSpc>
              <a:defRPr/>
            </a:pPr>
            <a:r>
              <a:rPr lang="nb-NO" altLang="nb-NO" sz="1600" dirty="0"/>
              <a:t>Kistegravlegging</a:t>
            </a:r>
          </a:p>
          <a:p>
            <a:pPr lvl="1" eaLnBrk="1" hangingPunct="1">
              <a:lnSpc>
                <a:spcPct val="90000"/>
              </a:lnSpc>
              <a:defRPr/>
            </a:pPr>
            <a:r>
              <a:rPr lang="nb-NO" altLang="nb-NO" sz="1600" dirty="0"/>
              <a:t>Felles gravplasser for alle, uavhengig av tro/livssyn, kultur mv (Noen få unntak med egne </a:t>
            </a:r>
            <a:r>
              <a:rPr lang="nb-NO" altLang="nb-NO" sz="1600" dirty="0" err="1"/>
              <a:t>trosamfunnsgravplasser</a:t>
            </a:r>
            <a:r>
              <a:rPr lang="nb-NO" altLang="nb-NO" sz="1600" dirty="0"/>
              <a:t>)</a:t>
            </a:r>
          </a:p>
          <a:p>
            <a:pPr lvl="1" eaLnBrk="1" hangingPunct="1">
              <a:lnSpc>
                <a:spcPct val="90000"/>
              </a:lnSpc>
              <a:defRPr/>
            </a:pPr>
            <a:r>
              <a:rPr lang="nb-NO" altLang="nb-NO" sz="1600" dirty="0"/>
              <a:t>Gravplassen legges oftest ved kirke, derfor ”kirkegård”</a:t>
            </a:r>
          </a:p>
          <a:p>
            <a:pPr lvl="1" eaLnBrk="1" hangingPunct="1">
              <a:lnSpc>
                <a:spcPct val="90000"/>
              </a:lnSpc>
              <a:defRPr/>
            </a:pPr>
            <a:r>
              <a:rPr lang="nb-NO" altLang="nb-NO" sz="1600" dirty="0"/>
              <a:t>Den norske kirke har ansvaret for gravplassene for alle innbyggere</a:t>
            </a:r>
          </a:p>
          <a:p>
            <a:pPr eaLnBrk="1" hangingPunct="1">
              <a:lnSpc>
                <a:spcPct val="90000"/>
              </a:lnSpc>
              <a:defRPr/>
            </a:pPr>
            <a:r>
              <a:rPr lang="nb-NO" altLang="nb-NO" sz="2400" dirty="0">
                <a:cs typeface="Times New Roman" panose="02020603050405020304" pitchFamily="18" charset="0"/>
              </a:rPr>
              <a:t>De siste 150 år;</a:t>
            </a:r>
          </a:p>
          <a:p>
            <a:pPr marL="0" indent="0" eaLnBrk="1" hangingPunct="1">
              <a:lnSpc>
                <a:spcPct val="90000"/>
              </a:lnSpc>
              <a:buFontTx/>
              <a:buNone/>
              <a:defRPr/>
            </a:pPr>
            <a:r>
              <a:rPr lang="nb-NO" altLang="nb-NO" sz="2400" dirty="0">
                <a:cs typeface="Times New Roman" panose="02020603050405020304" pitchFamily="18" charset="0"/>
              </a:rPr>
              <a:t>Gradvis nye gravskikker, f.eks. kremasjon, egne gravplasser adskilt fra kirken, flere tros- og livssynssamfunn, nye skikker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A446047C-C402-0234-D897-FA5F330E242A}"/>
              </a:ext>
            </a:extLst>
          </p:cNvPr>
          <p:cNvSpPr>
            <a:spLocks noGrp="1" noChangeArrowheads="1"/>
          </p:cNvSpPr>
          <p:nvPr>
            <p:ph type="title"/>
          </p:nvPr>
        </p:nvSpPr>
        <p:spPr>
          <a:xfrm>
            <a:off x="1066800" y="450850"/>
            <a:ext cx="7826375" cy="1139825"/>
          </a:xfrm>
        </p:spPr>
        <p:txBody>
          <a:bodyPr/>
          <a:lstStyle/>
          <a:p>
            <a:pPr eaLnBrk="1" hangingPunct="1">
              <a:defRPr/>
            </a:pPr>
            <a:r>
              <a:rPr lang="nb-NO" sz="3400" b="1" dirty="0">
                <a:solidFill>
                  <a:srgbClr val="78559F"/>
                </a:solidFill>
                <a:effectLst>
                  <a:outerShdw blurRad="38100" dist="38100" dir="2700000" algn="tl">
                    <a:srgbClr val="C0C0C0"/>
                  </a:outerShdw>
                </a:effectLst>
                <a:cs typeface="Times New Roman" pitchFamily="18" charset="0"/>
              </a:rPr>
              <a:t>Offentlig gravferdstilbud som tilbys alle innbyggere</a:t>
            </a:r>
            <a:endParaRPr lang="nb-NO" sz="3400" b="1" dirty="0">
              <a:solidFill>
                <a:srgbClr val="78559F"/>
              </a:solidFill>
              <a:effectLst>
                <a:outerShdw blurRad="38100" dist="38100" dir="2700000" algn="tl">
                  <a:srgbClr val="C0C0C0"/>
                </a:outerShdw>
              </a:effectLst>
              <a:cs typeface="+mj-cs"/>
            </a:endParaRPr>
          </a:p>
        </p:txBody>
      </p:sp>
      <p:sp>
        <p:nvSpPr>
          <p:cNvPr id="8195" name="Rectangle 3">
            <a:extLst>
              <a:ext uri="{FF2B5EF4-FFF2-40B4-BE49-F238E27FC236}">
                <a16:creationId xmlns:a16="http://schemas.microsoft.com/office/drawing/2014/main" id="{C6B7A208-0919-FAB0-F1A0-BF66B4E3FC93}"/>
              </a:ext>
            </a:extLst>
          </p:cNvPr>
          <p:cNvSpPr>
            <a:spLocks noGrp="1" noChangeArrowheads="1"/>
          </p:cNvSpPr>
          <p:nvPr>
            <p:ph type="body" idx="1"/>
          </p:nvPr>
        </p:nvSpPr>
        <p:spPr>
          <a:xfrm>
            <a:off x="914400" y="1749425"/>
            <a:ext cx="8229600" cy="4498975"/>
          </a:xfrm>
        </p:spPr>
        <p:txBody>
          <a:bodyPr/>
          <a:lstStyle/>
          <a:p>
            <a:pPr eaLnBrk="1" hangingPunct="1">
              <a:lnSpc>
                <a:spcPct val="90000"/>
              </a:lnSpc>
              <a:buFontTx/>
              <a:buNone/>
              <a:defRPr/>
            </a:pPr>
            <a:endParaRPr lang="nb-NO" altLang="nb-NO" dirty="0">
              <a:cs typeface="Times New Roman" panose="02020603050405020304" pitchFamily="18" charset="0"/>
            </a:endParaRPr>
          </a:p>
          <a:p>
            <a:pPr eaLnBrk="1" hangingPunct="1">
              <a:lnSpc>
                <a:spcPct val="90000"/>
              </a:lnSpc>
              <a:buFontTx/>
              <a:buNone/>
              <a:defRPr/>
            </a:pPr>
            <a:r>
              <a:rPr lang="nb-NO" altLang="nb-NO" sz="2200" dirty="0">
                <a:cs typeface="Times New Roman" panose="02020603050405020304" pitchFamily="18" charset="0"/>
              </a:rPr>
              <a:t>For den som er bosatt i kommunen gis det tilbud om (gl§ 6): </a:t>
            </a:r>
          </a:p>
          <a:p>
            <a:pPr eaLnBrk="1" hangingPunct="1">
              <a:lnSpc>
                <a:spcPct val="90000"/>
              </a:lnSpc>
              <a:defRPr/>
            </a:pPr>
            <a:r>
              <a:rPr lang="nb-NO" altLang="nb-NO" sz="2200" dirty="0">
                <a:cs typeface="Times New Roman" panose="02020603050405020304" pitchFamily="18" charset="0"/>
              </a:rPr>
              <a:t>Gratis gravlegging</a:t>
            </a:r>
          </a:p>
          <a:p>
            <a:pPr eaLnBrk="1" hangingPunct="1">
              <a:lnSpc>
                <a:spcPct val="90000"/>
              </a:lnSpc>
              <a:defRPr/>
            </a:pPr>
            <a:r>
              <a:rPr lang="nb-NO" altLang="nb-NO" sz="2200" dirty="0">
                <a:cs typeface="Times New Roman" panose="02020603050405020304" pitchFamily="18" charset="0"/>
              </a:rPr>
              <a:t>Fri grav i fredningstiden</a:t>
            </a:r>
          </a:p>
          <a:p>
            <a:pPr marL="0" indent="0" eaLnBrk="1" hangingPunct="1">
              <a:lnSpc>
                <a:spcPct val="90000"/>
              </a:lnSpc>
              <a:buFontTx/>
              <a:buNone/>
              <a:defRPr/>
            </a:pPr>
            <a:endParaRPr lang="nb-NO" altLang="nb-NO" sz="2200" dirty="0">
              <a:cs typeface="Times New Roman" panose="02020603050405020304" pitchFamily="18" charset="0"/>
            </a:endParaRPr>
          </a:p>
          <a:p>
            <a:pPr eaLnBrk="1" hangingPunct="1">
              <a:lnSpc>
                <a:spcPct val="90000"/>
              </a:lnSpc>
              <a:buFontTx/>
              <a:buNone/>
              <a:defRPr/>
            </a:pPr>
            <a:r>
              <a:rPr lang="nb-NO" altLang="nb-NO" sz="2200" dirty="0">
                <a:cs typeface="Times New Roman" panose="02020603050405020304" pitchFamily="18" charset="0"/>
              </a:rPr>
              <a:t>Mot betaling gis følgende tilbud </a:t>
            </a:r>
            <a:r>
              <a:rPr lang="nb-NO" altLang="nb-NO" sz="2200" dirty="0">
                <a:highlight>
                  <a:srgbClr val="FFFF00"/>
                </a:highlight>
                <a:cs typeface="Times New Roman" panose="02020603050405020304" pitchFamily="18" charset="0"/>
              </a:rPr>
              <a:t>(skriv inn lokale avgifter mv</a:t>
            </a:r>
            <a:r>
              <a:rPr lang="nb-NO" altLang="nb-NO" sz="2200" dirty="0">
                <a:cs typeface="Times New Roman" panose="02020603050405020304" pitchFamily="18" charset="0"/>
              </a:rPr>
              <a:t>)</a:t>
            </a:r>
          </a:p>
          <a:p>
            <a:pPr eaLnBrk="1" hangingPunct="1">
              <a:lnSpc>
                <a:spcPct val="90000"/>
              </a:lnSpc>
              <a:defRPr/>
            </a:pPr>
            <a:r>
              <a:rPr lang="nb-NO" altLang="nb-NO" sz="2200" dirty="0">
                <a:cs typeface="Times New Roman" panose="02020603050405020304" pitchFamily="18" charset="0"/>
              </a:rPr>
              <a:t>Kremasjon</a:t>
            </a:r>
          </a:p>
          <a:p>
            <a:pPr eaLnBrk="1" hangingPunct="1">
              <a:lnSpc>
                <a:spcPct val="90000"/>
              </a:lnSpc>
              <a:defRPr/>
            </a:pPr>
            <a:r>
              <a:rPr lang="nb-NO" altLang="nb-NO" sz="2200" dirty="0">
                <a:cs typeface="Times New Roman" panose="02020603050405020304" pitchFamily="18" charset="0"/>
              </a:rPr>
              <a:t>Gravlegging i annen kommune</a:t>
            </a:r>
          </a:p>
          <a:p>
            <a:pPr eaLnBrk="1" hangingPunct="1">
              <a:lnSpc>
                <a:spcPct val="90000"/>
              </a:lnSpc>
              <a:defRPr/>
            </a:pPr>
            <a:r>
              <a:rPr lang="nb-NO" altLang="nb-NO" sz="2200" dirty="0">
                <a:cs typeface="Times New Roman" panose="02020603050405020304" pitchFamily="18" charset="0"/>
              </a:rPr>
              <a:t>Festeavgift etter 20 år/fredningstiden og for tilleggsgrav</a:t>
            </a:r>
          </a:p>
          <a:p>
            <a:pPr eaLnBrk="1" hangingPunct="1">
              <a:lnSpc>
                <a:spcPct val="90000"/>
              </a:lnSpc>
              <a:defRPr/>
            </a:pPr>
            <a:r>
              <a:rPr lang="nb-NO" altLang="nb-NO" sz="2200" dirty="0">
                <a:cs typeface="Times New Roman" panose="02020603050405020304" pitchFamily="18" charset="0"/>
              </a:rPr>
              <a:t>Bruk av ev. gravkapell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A6CAC08-4C63-95B8-64F7-BE2A83EB98A8}"/>
              </a:ext>
            </a:extLst>
          </p:cNvPr>
          <p:cNvSpPr>
            <a:spLocks noGrp="1" noChangeArrowheads="1"/>
          </p:cNvSpPr>
          <p:nvPr>
            <p:ph type="title"/>
          </p:nvPr>
        </p:nvSpPr>
        <p:spPr>
          <a:xfrm>
            <a:off x="1066800" y="450850"/>
            <a:ext cx="7826375" cy="1139825"/>
          </a:xfrm>
        </p:spPr>
        <p:txBody>
          <a:bodyPr/>
          <a:lstStyle/>
          <a:p>
            <a:pPr eaLnBrk="1" hangingPunct="1">
              <a:defRPr/>
            </a:pPr>
            <a:r>
              <a:rPr lang="nb-NO" sz="3400" b="1" dirty="0">
                <a:solidFill>
                  <a:srgbClr val="78559F"/>
                </a:solidFill>
                <a:effectLst>
                  <a:outerShdw blurRad="38100" dist="38100" dir="2700000" algn="tl">
                    <a:srgbClr val="C0C0C0"/>
                  </a:outerShdw>
                </a:effectLst>
                <a:cs typeface="Times New Roman" pitchFamily="18" charset="0"/>
              </a:rPr>
              <a:t>Ansvar som de etterlatte selv har ansvar for og må betale</a:t>
            </a:r>
            <a:endParaRPr lang="nb-NO" sz="3400" b="1" dirty="0">
              <a:solidFill>
                <a:srgbClr val="78559F"/>
              </a:solidFill>
              <a:effectLst>
                <a:outerShdw blurRad="38100" dist="38100" dir="2700000" algn="tl">
                  <a:srgbClr val="C0C0C0"/>
                </a:outerShdw>
              </a:effectLst>
            </a:endParaRPr>
          </a:p>
        </p:txBody>
      </p:sp>
      <p:sp>
        <p:nvSpPr>
          <p:cNvPr id="9219" name="Rectangle 3">
            <a:extLst>
              <a:ext uri="{FF2B5EF4-FFF2-40B4-BE49-F238E27FC236}">
                <a16:creationId xmlns:a16="http://schemas.microsoft.com/office/drawing/2014/main" id="{E03E2837-F1A6-F00F-715F-7E4D8EBE69BB}"/>
              </a:ext>
            </a:extLst>
          </p:cNvPr>
          <p:cNvSpPr>
            <a:spLocks noGrp="1" noChangeArrowheads="1"/>
          </p:cNvSpPr>
          <p:nvPr>
            <p:ph type="body" idx="1"/>
          </p:nvPr>
        </p:nvSpPr>
        <p:spPr>
          <a:xfrm>
            <a:off x="914400" y="1989138"/>
            <a:ext cx="8229600" cy="4679950"/>
          </a:xfrm>
        </p:spPr>
        <p:txBody>
          <a:bodyPr/>
          <a:lstStyle/>
          <a:p>
            <a:pPr eaLnBrk="1" hangingPunct="1">
              <a:lnSpc>
                <a:spcPct val="90000"/>
              </a:lnSpc>
            </a:pPr>
            <a:endParaRPr lang="nb-NO" altLang="nb-NO" sz="2400">
              <a:cs typeface="Times New Roman" panose="02020603050405020304" pitchFamily="18" charset="0"/>
            </a:endParaRPr>
          </a:p>
          <a:p>
            <a:pPr eaLnBrk="1" hangingPunct="1">
              <a:lnSpc>
                <a:spcPct val="90000"/>
              </a:lnSpc>
            </a:pPr>
            <a:r>
              <a:rPr lang="nb-NO" altLang="nb-NO" sz="2400">
                <a:cs typeface="Times New Roman" panose="02020603050405020304" pitchFamily="18" charset="0"/>
              </a:rPr>
              <a:t>Gravminne og beplanting </a:t>
            </a:r>
          </a:p>
          <a:p>
            <a:pPr eaLnBrk="1" hangingPunct="1">
              <a:lnSpc>
                <a:spcPct val="90000"/>
              </a:lnSpc>
            </a:pPr>
            <a:r>
              <a:rPr lang="nb-NO" altLang="nb-NO" sz="2400">
                <a:cs typeface="Times New Roman" panose="02020603050405020304" pitchFamily="18" charset="0"/>
              </a:rPr>
              <a:t>Seremoni og seremonilokaler (oftest fra sitt tros-/livssynssamfunn)</a:t>
            </a:r>
          </a:p>
          <a:p>
            <a:pPr eaLnBrk="1" hangingPunct="1">
              <a:lnSpc>
                <a:spcPct val="90000"/>
              </a:lnSpc>
            </a:pPr>
            <a:r>
              <a:rPr lang="nb-NO" altLang="nb-NO" sz="2400">
                <a:cs typeface="Times New Roman" panose="02020603050405020304" pitchFamily="18" charset="0"/>
              </a:rPr>
              <a:t>Andre praktiske og formelle forhold (her bistår ofte begravelsesbyrå)</a:t>
            </a:r>
          </a:p>
          <a:p>
            <a:pPr eaLnBrk="1" hangingPunct="1">
              <a:buFontTx/>
              <a:buNone/>
            </a:pPr>
            <a:endParaRPr lang="nb-NO" altLang="nb-NO" sz="2400" b="1">
              <a:cs typeface="Times New Roman" panose="02020603050405020304" pitchFamily="18" charset="0"/>
            </a:endParaRPr>
          </a:p>
          <a:p>
            <a:pPr eaLnBrk="1" hangingPunct="1">
              <a:lnSpc>
                <a:spcPct val="90000"/>
              </a:lnSpc>
            </a:pPr>
            <a:endParaRPr lang="nb-NO" altLang="nb-NO" sz="180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E7C3829-493C-DE3B-D06F-1A8D5F7C6234}"/>
              </a:ext>
            </a:extLst>
          </p:cNvPr>
          <p:cNvSpPr>
            <a:spLocks noGrp="1" noChangeArrowheads="1"/>
          </p:cNvSpPr>
          <p:nvPr>
            <p:ph type="title"/>
          </p:nvPr>
        </p:nvSpPr>
        <p:spPr>
          <a:xfrm>
            <a:off x="1066800" y="450850"/>
            <a:ext cx="7826375" cy="1139825"/>
          </a:xfrm>
        </p:spPr>
        <p:txBody>
          <a:bodyPr/>
          <a:lstStyle/>
          <a:p>
            <a:pPr eaLnBrk="1" hangingPunct="1">
              <a:defRPr/>
            </a:pPr>
            <a:r>
              <a:rPr lang="nb-NO" sz="3400" b="1" dirty="0">
                <a:solidFill>
                  <a:srgbClr val="78559F"/>
                </a:solidFill>
                <a:effectLst>
                  <a:outerShdw blurRad="38100" dist="38100" dir="2700000" algn="tl">
                    <a:srgbClr val="C0C0C0"/>
                  </a:outerShdw>
                </a:effectLst>
                <a:cs typeface="Times New Roman" pitchFamily="18" charset="0"/>
              </a:rPr>
              <a:t>Hvem har ansvar blant de etterlatte?</a:t>
            </a:r>
            <a:endParaRPr lang="nb-NO" sz="3400" b="1" dirty="0">
              <a:solidFill>
                <a:srgbClr val="78559F"/>
              </a:solidFill>
              <a:effectLst>
                <a:outerShdw blurRad="38100" dist="38100" dir="2700000" algn="tl">
                  <a:srgbClr val="C0C0C0"/>
                </a:outerShdw>
              </a:effectLst>
            </a:endParaRPr>
          </a:p>
        </p:txBody>
      </p:sp>
      <p:sp>
        <p:nvSpPr>
          <p:cNvPr id="10243" name="Rectangle 3">
            <a:extLst>
              <a:ext uri="{FF2B5EF4-FFF2-40B4-BE49-F238E27FC236}">
                <a16:creationId xmlns:a16="http://schemas.microsoft.com/office/drawing/2014/main" id="{BACEE5F6-C2B2-E6E9-C106-D9005074A53E}"/>
              </a:ext>
            </a:extLst>
          </p:cNvPr>
          <p:cNvSpPr>
            <a:spLocks noGrp="1" noChangeArrowheads="1"/>
          </p:cNvSpPr>
          <p:nvPr>
            <p:ph type="body" idx="1"/>
          </p:nvPr>
        </p:nvSpPr>
        <p:spPr>
          <a:xfrm>
            <a:off x="914400" y="1989138"/>
            <a:ext cx="8229600" cy="4679950"/>
          </a:xfrm>
        </p:spPr>
        <p:txBody>
          <a:bodyPr/>
          <a:lstStyle/>
          <a:p>
            <a:pPr eaLnBrk="1" hangingPunct="1">
              <a:buFontTx/>
              <a:buNone/>
            </a:pPr>
            <a:r>
              <a:rPr lang="nb-NO" altLang="nb-NO" sz="2000" b="1">
                <a:cs typeface="Times New Roman" panose="02020603050405020304" pitchFamily="18" charset="0"/>
              </a:rPr>
              <a:t>Hvem er ansvarlig etterlatte (”den som sørger for gravferden”)?</a:t>
            </a:r>
          </a:p>
          <a:p>
            <a:pPr eaLnBrk="1" hangingPunct="1">
              <a:buFontTx/>
              <a:buNone/>
            </a:pPr>
            <a:r>
              <a:rPr lang="nb-NO" altLang="nb-NO" sz="2000">
                <a:cs typeface="Times New Roman" panose="02020603050405020304" pitchFamily="18" charset="0"/>
              </a:rPr>
              <a:t>Kun èn person skal være den som ”sørger for gravferden”,</a:t>
            </a:r>
          </a:p>
          <a:p>
            <a:pPr eaLnBrk="1" hangingPunct="1"/>
            <a:r>
              <a:rPr lang="nb-NO" altLang="nb-NO" sz="2000">
                <a:cs typeface="Times New Roman" panose="02020603050405020304" pitchFamily="18" charset="0"/>
              </a:rPr>
              <a:t>Denne er ansvarlig for avgjørelser knyttet til gravlegging (gl § 9).</a:t>
            </a:r>
          </a:p>
          <a:p>
            <a:pPr eaLnBrk="1" hangingPunct="1"/>
            <a:r>
              <a:rPr lang="nb-NO" altLang="nb-NO" sz="2000">
                <a:cs typeface="Times New Roman" panose="02020603050405020304" pitchFamily="18" charset="0"/>
              </a:rPr>
              <a:t>Denne er også ansvarlig for eventuell betaling</a:t>
            </a:r>
          </a:p>
          <a:p>
            <a:pPr eaLnBrk="1" hangingPunct="1"/>
            <a:r>
              <a:rPr lang="nb-NO" altLang="nb-NO" sz="2000">
                <a:cs typeface="Times New Roman" panose="02020603050405020304" pitchFamily="18" charset="0"/>
              </a:rPr>
              <a:t>Utpekes etter følgende rekkefølge; ektefelle, barn, foreldre, barnebarn, besteforeldre, søsken, søskens barn og foreldres søsken.</a:t>
            </a:r>
          </a:p>
          <a:p>
            <a:pPr eaLnBrk="1" hangingPunct="1"/>
            <a:r>
              <a:rPr lang="nb-NO" altLang="nb-NO" sz="2000">
                <a:cs typeface="Times New Roman" panose="02020603050405020304" pitchFamily="18" charset="0"/>
              </a:rPr>
              <a:t>Ved skriftlig erklæring kan en som er over 18 år fastsette hvem som skal sørge for gravferden. </a:t>
            </a:r>
          </a:p>
          <a:p>
            <a:pPr eaLnBrk="1" hangingPunct="1"/>
            <a:r>
              <a:rPr lang="nb-NO" altLang="nb-NO" sz="2000">
                <a:cs typeface="Times New Roman" panose="02020603050405020304" pitchFamily="18" charset="0"/>
              </a:rPr>
              <a:t>Kommunen avgjør ved uenighet mellom de som er like nære.</a:t>
            </a:r>
          </a:p>
          <a:p>
            <a:pPr eaLnBrk="1" hangingPunct="1"/>
            <a:r>
              <a:rPr lang="nb-NO" altLang="nb-NO" sz="2000">
                <a:cs typeface="Times New Roman" panose="02020603050405020304" pitchFamily="18" charset="0"/>
              </a:rPr>
              <a:t>Kommuner har ansvaret hvis ingen tar ansvar for gravferden </a:t>
            </a:r>
          </a:p>
          <a:p>
            <a:pPr eaLnBrk="1" hangingPunct="1">
              <a:lnSpc>
                <a:spcPct val="90000"/>
              </a:lnSpc>
            </a:pPr>
            <a:endParaRPr lang="nb-NO" altLang="nb-NO" sz="180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DA10F7E3-D5ED-D635-4094-D3AF5D625B7E}"/>
              </a:ext>
            </a:extLst>
          </p:cNvPr>
          <p:cNvSpPr>
            <a:spLocks noGrp="1" noChangeArrowheads="1"/>
          </p:cNvSpPr>
          <p:nvPr>
            <p:ph type="body" idx="1"/>
          </p:nvPr>
        </p:nvSpPr>
        <p:spPr>
          <a:xfrm>
            <a:off x="914400" y="2133600"/>
            <a:ext cx="8001000" cy="4498975"/>
          </a:xfrm>
        </p:spPr>
        <p:txBody>
          <a:bodyPr/>
          <a:lstStyle/>
          <a:p>
            <a:pPr eaLnBrk="1" hangingPunct="1">
              <a:lnSpc>
                <a:spcPct val="90000"/>
              </a:lnSpc>
            </a:pPr>
            <a:r>
              <a:rPr lang="nb-NO" altLang="nb-NO" sz="2400" dirty="0">
                <a:cs typeface="Times New Roman" panose="02020603050405020304" pitchFamily="18" charset="0"/>
              </a:rPr>
              <a:t>Gravplassloven (gl§ 23) sier at det organet som etter Kirkemøtets beslutning opptrer på soknets vegne i saker som gjelder drift og forvaltning av gravplasser, er lokal gravplassmyndighet.</a:t>
            </a:r>
          </a:p>
          <a:p>
            <a:pPr eaLnBrk="1" hangingPunct="1">
              <a:lnSpc>
                <a:spcPct val="90000"/>
              </a:lnSpc>
            </a:pPr>
            <a:r>
              <a:rPr lang="nb-NO" altLang="nb-NO" sz="2400" dirty="0">
                <a:cs typeface="Times New Roman" panose="02020603050405020304" pitchFamily="18" charset="0"/>
              </a:rPr>
              <a:t>Noen steder har kommunen ansvaret</a:t>
            </a:r>
          </a:p>
          <a:p>
            <a:pPr eaLnBrk="1" hangingPunct="1">
              <a:lnSpc>
                <a:spcPct val="90000"/>
              </a:lnSpc>
            </a:pPr>
            <a:r>
              <a:rPr lang="nb-NO" altLang="nb-NO" sz="2400" dirty="0">
                <a:cs typeface="Times New Roman" panose="02020603050405020304" pitchFamily="18" charset="0"/>
              </a:rPr>
              <a:t>Ritualer/seremonier er ikke et ansvar for gravplassmyndigheten, men de skal legges til rette for dette</a:t>
            </a:r>
          </a:p>
          <a:p>
            <a:pPr eaLnBrk="1" hangingPunct="1">
              <a:lnSpc>
                <a:spcPct val="90000"/>
              </a:lnSpc>
            </a:pPr>
            <a:r>
              <a:rPr lang="nb-NO" altLang="nb-NO" sz="2400" dirty="0">
                <a:cs typeface="Times New Roman" panose="02020603050405020304" pitchFamily="18" charset="0"/>
              </a:rPr>
              <a:t>Alle innbyggere – uavhengig av tro og livssyn – skal gis likeverdig behandling og likeverdig gravferdstilbud av Den norske kirke lokalt. </a:t>
            </a:r>
            <a:endParaRPr lang="nb-NO" altLang="nb-NO" sz="2400" dirty="0"/>
          </a:p>
        </p:txBody>
      </p:sp>
      <p:sp>
        <p:nvSpPr>
          <p:cNvPr id="11267" name="Tittel 1">
            <a:extLst>
              <a:ext uri="{FF2B5EF4-FFF2-40B4-BE49-F238E27FC236}">
                <a16:creationId xmlns:a16="http://schemas.microsoft.com/office/drawing/2014/main" id="{0E169AB9-BF9B-3283-58F0-AED54C9445E5}"/>
              </a:ext>
            </a:extLst>
          </p:cNvPr>
          <p:cNvSpPr>
            <a:spLocks noGrp="1" noChangeArrowheads="1"/>
          </p:cNvSpPr>
          <p:nvPr>
            <p:ph type="title"/>
          </p:nvPr>
        </p:nvSpPr>
        <p:spPr>
          <a:xfrm>
            <a:off x="517525" y="544513"/>
            <a:ext cx="8596313" cy="754062"/>
          </a:xfrm>
        </p:spPr>
        <p:txBody>
          <a:bodyPr/>
          <a:lstStyle/>
          <a:p>
            <a:r>
              <a:rPr lang="nb-NO" altLang="nb-NO"/>
              <a:t>Lokal gravplassmyndighet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F2C55046-4A5B-857E-D175-CC1856978998}"/>
              </a:ext>
            </a:extLst>
          </p:cNvPr>
          <p:cNvSpPr>
            <a:spLocks noGrp="1" noChangeArrowheads="1"/>
          </p:cNvSpPr>
          <p:nvPr>
            <p:ph type="body" idx="1"/>
          </p:nvPr>
        </p:nvSpPr>
        <p:spPr>
          <a:xfrm>
            <a:off x="990600" y="404813"/>
            <a:ext cx="7772400" cy="4395787"/>
          </a:xfrm>
        </p:spPr>
        <p:txBody>
          <a:bodyPr/>
          <a:lstStyle/>
          <a:p>
            <a:pPr eaLnBrk="1" hangingPunct="1">
              <a:lnSpc>
                <a:spcPct val="90000"/>
              </a:lnSpc>
              <a:buFontTx/>
              <a:buNone/>
            </a:pPr>
            <a:endParaRPr lang="nb-NO" altLang="nb-NO" b="1" dirty="0">
              <a:solidFill>
                <a:srgbClr val="78559F"/>
              </a:solidFill>
              <a:cs typeface="Times New Roman" panose="02020603050405020304" pitchFamily="18" charset="0"/>
            </a:endParaRPr>
          </a:p>
          <a:p>
            <a:pPr eaLnBrk="1" hangingPunct="1">
              <a:lnSpc>
                <a:spcPct val="90000"/>
              </a:lnSpc>
              <a:buFontTx/>
              <a:buNone/>
            </a:pPr>
            <a:r>
              <a:rPr lang="nb-NO" altLang="nb-NO" b="1" dirty="0">
                <a:solidFill>
                  <a:srgbClr val="78559F"/>
                </a:solidFill>
                <a:cs typeface="Times New Roman" panose="02020603050405020304" pitchFamily="18" charset="0"/>
              </a:rPr>
              <a:t>Kommunens rolle</a:t>
            </a:r>
            <a:endParaRPr lang="nb-NO" altLang="nb-NO" sz="2400" b="1" dirty="0">
              <a:solidFill>
                <a:srgbClr val="78559F"/>
              </a:solidFill>
              <a:cs typeface="Times New Roman" panose="02020603050405020304" pitchFamily="18" charset="0"/>
            </a:endParaRPr>
          </a:p>
          <a:p>
            <a:pPr eaLnBrk="1" hangingPunct="1">
              <a:lnSpc>
                <a:spcPct val="90000"/>
              </a:lnSpc>
              <a:buFontTx/>
              <a:buNone/>
            </a:pPr>
            <a:r>
              <a:rPr lang="nb-NO" altLang="nb-NO" sz="2400" b="1" dirty="0">
                <a:cs typeface="Times New Roman" panose="02020603050405020304" pitchFamily="18" charset="0"/>
              </a:rPr>
              <a:t> </a:t>
            </a:r>
          </a:p>
          <a:p>
            <a:pPr eaLnBrk="1" hangingPunct="1">
              <a:lnSpc>
                <a:spcPct val="90000"/>
              </a:lnSpc>
              <a:buFontTx/>
              <a:buNone/>
            </a:pPr>
            <a:endParaRPr lang="nb-NO" altLang="nb-NO" sz="2400" b="1" dirty="0">
              <a:cs typeface="Times New Roman" panose="02020603050405020304" pitchFamily="18" charset="0"/>
            </a:endParaRPr>
          </a:p>
          <a:p>
            <a:pPr eaLnBrk="1" hangingPunct="1">
              <a:lnSpc>
                <a:spcPct val="90000"/>
              </a:lnSpc>
              <a:buFontTx/>
              <a:buNone/>
            </a:pPr>
            <a:r>
              <a:rPr lang="nb-NO" altLang="nb-NO" sz="2400" dirty="0">
                <a:cs typeface="Times New Roman" panose="02020603050405020304" pitchFamily="18" charset="0"/>
              </a:rPr>
              <a:t>Følgende forhold avgjøres av kommunen:</a:t>
            </a:r>
          </a:p>
          <a:p>
            <a:pPr eaLnBrk="1" hangingPunct="1">
              <a:lnSpc>
                <a:spcPct val="90000"/>
              </a:lnSpc>
            </a:pPr>
            <a:r>
              <a:rPr lang="nb-NO" altLang="nb-NO" sz="2400" dirty="0">
                <a:cs typeface="Times New Roman" panose="02020603050405020304" pitchFamily="18" charset="0"/>
              </a:rPr>
              <a:t>Ved uenighet mellom like etterlatte - hvem skal sørge for gravferden </a:t>
            </a:r>
          </a:p>
          <a:p>
            <a:pPr eaLnBrk="1" hangingPunct="1">
              <a:lnSpc>
                <a:spcPct val="90000"/>
              </a:lnSpc>
            </a:pPr>
            <a:r>
              <a:rPr lang="nb-NO" altLang="nb-NO" sz="2400" dirty="0">
                <a:cs typeface="Times New Roman" panose="02020603050405020304" pitchFamily="18" charset="0"/>
              </a:rPr>
              <a:t>Ved uenighet om hvem som skal være ansvarlig for graven</a:t>
            </a:r>
          </a:p>
          <a:p>
            <a:pPr eaLnBrk="1" hangingPunct="1">
              <a:lnSpc>
                <a:spcPct val="90000"/>
              </a:lnSpc>
            </a:pPr>
            <a:r>
              <a:rPr lang="nb-NO" altLang="nb-NO" sz="2400" dirty="0">
                <a:cs typeface="Times New Roman" panose="02020603050405020304" pitchFamily="18" charset="0"/>
              </a:rPr>
              <a:t>Ansvar for gravferd der det ikke er etterlatte</a:t>
            </a:r>
          </a:p>
          <a:p>
            <a:pPr eaLnBrk="1" hangingPunct="1">
              <a:lnSpc>
                <a:spcPct val="90000"/>
              </a:lnSpc>
            </a:pPr>
            <a:r>
              <a:rPr lang="nb-NO" altLang="nb-NO" sz="2400" dirty="0">
                <a:cs typeface="Times New Roman" panose="02020603050405020304" pitchFamily="18" charset="0"/>
              </a:rPr>
              <a:t>Kommunen fastsetter avgift på bruk av gravkapell, anonym minnelund, navnet minnelund, urnevegg, kremasjon og festeavgift.</a:t>
            </a:r>
          </a:p>
          <a:p>
            <a:pPr eaLnBrk="1" hangingPunct="1">
              <a:lnSpc>
                <a:spcPct val="90000"/>
              </a:lnSpc>
            </a:pPr>
            <a:r>
              <a:rPr lang="nb-NO" altLang="nb-NO" sz="2400" dirty="0">
                <a:cs typeface="Times New Roman" panose="02020603050405020304" pitchFamily="18" charset="0"/>
              </a:rPr>
              <a:t>Statsforvalteren avgjør saker om spredning av aske</a:t>
            </a:r>
          </a:p>
          <a:p>
            <a:pPr marL="0" indent="0" eaLnBrk="1" hangingPunct="1">
              <a:lnSpc>
                <a:spcPct val="90000"/>
              </a:lnSpc>
              <a:buNone/>
            </a:pPr>
            <a:endParaRPr lang="nb-NO" altLang="nb-NO"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D339EA7-8B3C-62CB-F848-2E2AC6ED2280}"/>
              </a:ext>
            </a:extLst>
          </p:cNvPr>
          <p:cNvSpPr>
            <a:spLocks noGrp="1" noChangeArrowheads="1"/>
          </p:cNvSpPr>
          <p:nvPr>
            <p:ph type="title"/>
          </p:nvPr>
        </p:nvSpPr>
        <p:spPr>
          <a:xfrm>
            <a:off x="1066800" y="501650"/>
            <a:ext cx="5410200" cy="1036638"/>
          </a:xfrm>
        </p:spPr>
        <p:txBody>
          <a:bodyPr/>
          <a:lstStyle/>
          <a:p>
            <a:pPr eaLnBrk="1" hangingPunct="1">
              <a:defRPr/>
            </a:pPr>
            <a:r>
              <a:rPr lang="nb-NO" sz="6200" b="1" dirty="0">
                <a:solidFill>
                  <a:srgbClr val="78559F"/>
                </a:solidFill>
                <a:effectLst>
                  <a:outerShdw blurRad="38100" dist="38100" dir="2700000" algn="tl">
                    <a:srgbClr val="DDDDDD"/>
                  </a:outerShdw>
                </a:effectLst>
                <a:ea typeface="ＭＳ Ｐゴシック" charset="0"/>
                <a:cs typeface="Times New Roman" charset="0"/>
              </a:rPr>
              <a:t>Gravplassene</a:t>
            </a:r>
            <a:endParaRPr lang="nb-NO" sz="6200" dirty="0">
              <a:solidFill>
                <a:srgbClr val="78559F"/>
              </a:solidFill>
              <a:effectLst>
                <a:outerShdw blurRad="38100" dist="38100" dir="2700000" algn="tl">
                  <a:srgbClr val="DDDDDD"/>
                </a:outerShdw>
              </a:effectLst>
              <a:ea typeface="ＭＳ Ｐゴシック" charset="0"/>
              <a:cs typeface="Times New Roman" charset="0"/>
            </a:endParaRPr>
          </a:p>
        </p:txBody>
      </p:sp>
      <p:sp>
        <p:nvSpPr>
          <p:cNvPr id="13315" name="Rectangle 3">
            <a:extLst>
              <a:ext uri="{FF2B5EF4-FFF2-40B4-BE49-F238E27FC236}">
                <a16:creationId xmlns:a16="http://schemas.microsoft.com/office/drawing/2014/main" id="{8DBE72E4-5592-F0A2-D808-479160962206}"/>
              </a:ext>
            </a:extLst>
          </p:cNvPr>
          <p:cNvSpPr>
            <a:spLocks noGrp="1" noChangeArrowheads="1"/>
          </p:cNvSpPr>
          <p:nvPr>
            <p:ph type="body" idx="1"/>
          </p:nvPr>
        </p:nvSpPr>
        <p:spPr>
          <a:xfrm>
            <a:off x="990600" y="2133600"/>
            <a:ext cx="7848600" cy="4679950"/>
          </a:xfrm>
        </p:spPr>
        <p:txBody>
          <a:bodyPr/>
          <a:lstStyle/>
          <a:p>
            <a:pPr marL="0" indent="0" eaLnBrk="1" hangingPunct="1">
              <a:buFontTx/>
              <a:buNone/>
            </a:pPr>
            <a:r>
              <a:rPr lang="nb-NO" altLang="nb-NO" sz="2000" dirty="0">
                <a:cs typeface="Times New Roman" panose="02020603050405020304" pitchFamily="18" charset="0"/>
              </a:rPr>
              <a:t>Gravplassloven setter klare rammer for hvor og hvordan gravlegging skal skje. </a:t>
            </a:r>
          </a:p>
          <a:p>
            <a:pPr marL="0" indent="0" eaLnBrk="1" hangingPunct="1"/>
            <a:r>
              <a:rPr lang="nb-NO" altLang="nb-NO" sz="2000" dirty="0">
                <a:cs typeface="Times New Roman" panose="02020603050405020304" pitchFamily="18" charset="0"/>
              </a:rPr>
              <a:t>  Gravlegging skal skje på offentlig gravplass eller annen godkjent gravplass</a:t>
            </a:r>
          </a:p>
          <a:p>
            <a:pPr marL="0" indent="0" eaLnBrk="1" hangingPunct="1"/>
            <a:r>
              <a:rPr lang="nb-NO" altLang="nb-NO" sz="2000" dirty="0">
                <a:cs typeface="Times New Roman" panose="02020603050405020304" pitchFamily="18" charset="0"/>
              </a:rPr>
              <a:t>  Dette innebærer bl.a. at private gravsteder eller ikke-gravlagte urner ikke er tillatt.  </a:t>
            </a:r>
          </a:p>
          <a:p>
            <a:pPr marL="0" indent="0" eaLnBrk="1" hangingPunct="1"/>
            <a:r>
              <a:rPr lang="nb-NO" altLang="nb-NO" sz="2000" dirty="0">
                <a:cs typeface="Times New Roman" panose="02020603050405020304" pitchFamily="18" charset="0"/>
              </a:rPr>
              <a:t>  Trossamfunn som er virksomme på stedet gis anledning til seremoni ved innvielse av ny gravplass (§ 5)</a:t>
            </a:r>
          </a:p>
          <a:p>
            <a:pPr marL="0" indent="0" eaLnBrk="1" hangingPunct="1"/>
            <a:r>
              <a:rPr lang="nb-NO" altLang="nb-NO" sz="2000" dirty="0">
                <a:cs typeface="Times New Roman" panose="02020603050405020304" pitchFamily="18" charset="0"/>
              </a:rPr>
              <a:t> Fester/ ansvarlig for grav er ansvarlig for gravminne og stell av graven</a:t>
            </a:r>
          </a:p>
          <a:p>
            <a:pPr marL="0" indent="0" eaLnBrk="1" hangingPunct="1"/>
            <a:r>
              <a:rPr lang="nb-NO" altLang="nb-NO" sz="2000" dirty="0">
                <a:cs typeface="Times New Roman" panose="02020603050405020304" pitchFamily="18" charset="0"/>
              </a:rPr>
              <a:t> Ikke krav om gravminne eller bed</a:t>
            </a:r>
          </a:p>
          <a:p>
            <a:pPr marL="0" indent="0" eaLnBrk="1" hangingPunct="1"/>
            <a:r>
              <a:rPr lang="nb-NO" altLang="nb-NO" sz="2000" dirty="0">
                <a:cs typeface="Times New Roman" panose="02020603050405020304" pitchFamily="18" charset="0"/>
              </a:rPr>
              <a:t>Ved anonym gravlegging kan etterlatte ikke være til stede ved nedsetting av urne eller kiste, men de kan få vite på hvilke gravfelt den er satt ned 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22FF8C8-FC3B-94B3-E4F5-6FB8569C9452}"/>
              </a:ext>
            </a:extLst>
          </p:cNvPr>
          <p:cNvSpPr>
            <a:spLocks noGrp="1" noChangeArrowheads="1"/>
          </p:cNvSpPr>
          <p:nvPr>
            <p:ph type="title"/>
          </p:nvPr>
        </p:nvSpPr>
        <p:spPr>
          <a:xfrm>
            <a:off x="1116013" y="333375"/>
            <a:ext cx="6418262" cy="1660525"/>
          </a:xfrm>
        </p:spPr>
        <p:txBody>
          <a:bodyPr/>
          <a:lstStyle/>
          <a:p>
            <a:pPr eaLnBrk="1" hangingPunct="1">
              <a:defRPr/>
            </a:pPr>
            <a:r>
              <a:rPr lang="nb-NO" sz="4000" b="1" dirty="0">
                <a:solidFill>
                  <a:srgbClr val="78559F"/>
                </a:solidFill>
                <a:effectLst>
                  <a:outerShdw blurRad="38100" dist="38100" dir="2700000" algn="tl">
                    <a:srgbClr val="DDDDDD"/>
                  </a:outerShdw>
                </a:effectLst>
                <a:ea typeface="ＭＳ Ｐゴシック" charset="0"/>
                <a:cs typeface="Times New Roman" charset="0"/>
              </a:rPr>
              <a:t>Gravplassene  hos oss</a:t>
            </a:r>
            <a:r>
              <a:rPr lang="nb-NO" sz="6200" b="1" dirty="0">
                <a:solidFill>
                  <a:srgbClr val="78559F"/>
                </a:solidFill>
                <a:effectLst>
                  <a:outerShdw blurRad="38100" dist="38100" dir="2700000" algn="tl">
                    <a:srgbClr val="DDDDDD"/>
                  </a:outerShdw>
                </a:effectLst>
                <a:ea typeface="ＭＳ Ｐゴシック" charset="0"/>
                <a:cs typeface="Times New Roman" charset="0"/>
              </a:rPr>
              <a:t> </a:t>
            </a:r>
            <a:endParaRPr lang="nb-NO" sz="6200" dirty="0">
              <a:solidFill>
                <a:srgbClr val="78559F"/>
              </a:solidFill>
              <a:effectLst>
                <a:outerShdw blurRad="38100" dist="38100" dir="2700000" algn="tl">
                  <a:srgbClr val="DDDDDD"/>
                </a:outerShdw>
              </a:effectLst>
              <a:ea typeface="ＭＳ Ｐゴシック" charset="0"/>
              <a:cs typeface="Times New Roman" charset="0"/>
            </a:endParaRPr>
          </a:p>
        </p:txBody>
      </p:sp>
      <p:sp>
        <p:nvSpPr>
          <p:cNvPr id="12291" name="Rectangle 3">
            <a:extLst>
              <a:ext uri="{FF2B5EF4-FFF2-40B4-BE49-F238E27FC236}">
                <a16:creationId xmlns:a16="http://schemas.microsoft.com/office/drawing/2014/main" id="{6F1EBF40-FDDA-2B66-866F-8FA36EC6E876}"/>
              </a:ext>
            </a:extLst>
          </p:cNvPr>
          <p:cNvSpPr>
            <a:spLocks noGrp="1" noChangeArrowheads="1"/>
          </p:cNvSpPr>
          <p:nvPr>
            <p:ph type="body" idx="1"/>
          </p:nvPr>
        </p:nvSpPr>
        <p:spPr>
          <a:xfrm>
            <a:off x="990600" y="2133600"/>
            <a:ext cx="7848600" cy="4679950"/>
          </a:xfrm>
        </p:spPr>
        <p:txBody>
          <a:bodyPr/>
          <a:lstStyle/>
          <a:p>
            <a:pPr marL="0" indent="0" eaLnBrk="1" hangingPunct="1">
              <a:buFontTx/>
              <a:buNone/>
              <a:defRPr/>
            </a:pPr>
            <a:r>
              <a:rPr lang="nb-NO" altLang="nb-NO" sz="2000" dirty="0">
                <a:highlight>
                  <a:srgbClr val="FFFF00"/>
                </a:highlight>
                <a:cs typeface="Times New Roman" panose="02020603050405020304" pitchFamily="18" charset="0"/>
              </a:rPr>
              <a:t>Vi foreslår her at dere informerer om de lokale gravplassene hos dere og hva slag tilbud som finner (f.eks. navnet og/eller anonym minnelund, tilrettelagte felter eller andre lokale forhold)</a:t>
            </a:r>
          </a:p>
          <a:p>
            <a:pPr marL="0" indent="0" eaLnBrk="1" hangingPunct="1">
              <a:buFontTx/>
              <a:buNone/>
              <a:defRPr/>
            </a:pPr>
            <a:r>
              <a:rPr lang="nb-NO" altLang="nb-NO" sz="2000" dirty="0">
                <a:highlight>
                  <a:srgbClr val="FFFF00"/>
                </a:highlight>
                <a:cs typeface="Times New Roman" panose="02020603050405020304" pitchFamily="18" charset="0"/>
              </a:rPr>
              <a:t>Omtale av lokale vedtekter – er det her noe som er verdt å løfte fram?</a:t>
            </a:r>
          </a:p>
          <a:p>
            <a:pPr marL="0" indent="0" eaLnBrk="1" hangingPunct="1">
              <a:buFontTx/>
              <a:buNone/>
              <a:defRPr/>
            </a:pPr>
            <a:r>
              <a:rPr lang="nb-NO" altLang="nb-NO" sz="2000" dirty="0">
                <a:highlight>
                  <a:srgbClr val="FFFF00"/>
                </a:highlight>
                <a:cs typeface="Times New Roman" panose="02020603050405020304" pitchFamily="18" charset="0"/>
              </a:rPr>
              <a:t>Eventuell omtale av avtale om bruk av graver som er tilpasset muslimsk gravlegging i en annen kommune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7C08920-7E38-BCDD-3B0D-9455863BF9C8}"/>
              </a:ext>
            </a:extLst>
          </p:cNvPr>
          <p:cNvSpPr>
            <a:spLocks noGrp="1" noChangeArrowheads="1"/>
          </p:cNvSpPr>
          <p:nvPr>
            <p:ph type="title"/>
          </p:nvPr>
        </p:nvSpPr>
        <p:spPr>
          <a:xfrm>
            <a:off x="1143000" y="989013"/>
            <a:ext cx="7677150" cy="615950"/>
          </a:xfrm>
        </p:spPr>
        <p:txBody>
          <a:bodyPr/>
          <a:lstStyle/>
          <a:p>
            <a:pPr eaLnBrk="1" hangingPunct="1">
              <a:defRPr/>
            </a:pPr>
            <a:r>
              <a:rPr lang="nb-NO" sz="3400" b="1" dirty="0">
                <a:solidFill>
                  <a:srgbClr val="78559F"/>
                </a:solidFill>
                <a:effectLst>
                  <a:outerShdw blurRad="38100" dist="38100" dir="2700000" algn="tl">
                    <a:srgbClr val="C0C0C0"/>
                  </a:outerShdw>
                </a:effectLst>
                <a:cs typeface="Times New Roman" pitchFamily="18" charset="0"/>
              </a:rPr>
              <a:t>Hovedbestemmelse i gravplassloven</a:t>
            </a:r>
          </a:p>
        </p:txBody>
      </p:sp>
      <p:sp>
        <p:nvSpPr>
          <p:cNvPr id="15363" name="Rectangle 3">
            <a:extLst>
              <a:ext uri="{FF2B5EF4-FFF2-40B4-BE49-F238E27FC236}">
                <a16:creationId xmlns:a16="http://schemas.microsoft.com/office/drawing/2014/main" id="{9C799AE4-830B-8B6A-C5A2-4E797CAB0419}"/>
              </a:ext>
            </a:extLst>
          </p:cNvPr>
          <p:cNvSpPr>
            <a:spLocks noGrp="1" noChangeArrowheads="1"/>
          </p:cNvSpPr>
          <p:nvPr>
            <p:ph type="body" idx="1"/>
          </p:nvPr>
        </p:nvSpPr>
        <p:spPr>
          <a:xfrm>
            <a:off x="1143000" y="2057400"/>
            <a:ext cx="7848600" cy="4572000"/>
          </a:xfrm>
        </p:spPr>
        <p:txBody>
          <a:bodyPr/>
          <a:lstStyle/>
          <a:p>
            <a:pPr>
              <a:buFontTx/>
              <a:buNone/>
            </a:pPr>
            <a:endParaRPr lang="nn-NO" altLang="nb-NO" sz="2800"/>
          </a:p>
          <a:p>
            <a:pPr>
              <a:buFontTx/>
              <a:buNone/>
            </a:pPr>
            <a:r>
              <a:rPr lang="ja-JP" altLang="nb-NO" sz="3600"/>
              <a:t>”</a:t>
            </a:r>
            <a:r>
              <a:rPr lang="nn-NO" altLang="ja-JP" sz="3600"/>
              <a:t>Gravlegging skal skje med respekt </a:t>
            </a:r>
            <a:r>
              <a:rPr lang="nb-NO" altLang="ja-JP" sz="3600"/>
              <a:t>for avdødes religion eller livssyn</a:t>
            </a:r>
            <a:r>
              <a:rPr lang="ja-JP" altLang="nb-NO" sz="3600"/>
              <a:t>”</a:t>
            </a:r>
            <a:r>
              <a:rPr lang="nb-NO" altLang="ja-JP" sz="3600"/>
              <a:t>.</a:t>
            </a:r>
          </a:p>
          <a:p>
            <a:pPr>
              <a:buFontTx/>
              <a:buNone/>
            </a:pPr>
            <a:r>
              <a:rPr lang="nb-NO" altLang="nb-NO" sz="3600"/>
              <a:t>Ingen rettighetslov, men en formålsbestemmelse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6357E4B-7737-CEE0-E2E5-1BCDE1946966}"/>
              </a:ext>
            </a:extLst>
          </p:cNvPr>
          <p:cNvSpPr>
            <a:spLocks noGrp="1" noChangeArrowheads="1"/>
          </p:cNvSpPr>
          <p:nvPr>
            <p:ph type="title"/>
          </p:nvPr>
        </p:nvSpPr>
        <p:spPr>
          <a:xfrm>
            <a:off x="1143000" y="758825"/>
            <a:ext cx="7605713" cy="1076325"/>
          </a:xfrm>
        </p:spPr>
        <p:txBody>
          <a:bodyPr/>
          <a:lstStyle/>
          <a:p>
            <a:pPr eaLnBrk="1" hangingPunct="1">
              <a:defRPr/>
            </a:pPr>
            <a:r>
              <a:rPr lang="nb-NO" sz="3200" b="1" dirty="0">
                <a:solidFill>
                  <a:srgbClr val="78559F"/>
                </a:solidFill>
                <a:effectLst>
                  <a:outerShdw blurRad="38100" dist="38100" dir="2700000" algn="tl">
                    <a:srgbClr val="C0C0C0"/>
                  </a:outerShdw>
                </a:effectLst>
                <a:cs typeface="Times New Roman" pitchFamily="18" charset="0"/>
              </a:rPr>
              <a:t>Utfordringer - tilrettelegging for ulike tro/livssyn og gravskikker </a:t>
            </a:r>
          </a:p>
        </p:txBody>
      </p:sp>
      <p:sp>
        <p:nvSpPr>
          <p:cNvPr id="14339" name="Rectangle 3">
            <a:extLst>
              <a:ext uri="{FF2B5EF4-FFF2-40B4-BE49-F238E27FC236}">
                <a16:creationId xmlns:a16="http://schemas.microsoft.com/office/drawing/2014/main" id="{C31AFC75-95E2-920F-5171-CAC0D2B96207}"/>
              </a:ext>
            </a:extLst>
          </p:cNvPr>
          <p:cNvSpPr>
            <a:spLocks noGrp="1" noChangeArrowheads="1"/>
          </p:cNvSpPr>
          <p:nvPr>
            <p:ph type="body" idx="1"/>
          </p:nvPr>
        </p:nvSpPr>
        <p:spPr>
          <a:xfrm>
            <a:off x="1143000" y="2057400"/>
            <a:ext cx="7848600" cy="4572000"/>
          </a:xfrm>
        </p:spPr>
        <p:txBody>
          <a:bodyPr/>
          <a:lstStyle/>
          <a:p>
            <a:pPr marL="0" indent="0" eaLnBrk="1" hangingPunct="1">
              <a:lnSpc>
                <a:spcPct val="80000"/>
              </a:lnSpc>
              <a:buFontTx/>
              <a:buNone/>
              <a:defRPr/>
            </a:pPr>
            <a:r>
              <a:rPr lang="nb-NO" altLang="nb-NO" sz="2400" dirty="0">
                <a:latin typeface="Arial" panose="020B0604020202020204" pitchFamily="34" charset="0"/>
              </a:rPr>
              <a:t>Eksempler:</a:t>
            </a:r>
          </a:p>
          <a:p>
            <a:pPr marL="482600" indent="-482600" eaLnBrk="1" hangingPunct="1">
              <a:lnSpc>
                <a:spcPct val="80000"/>
              </a:lnSpc>
              <a:defRPr/>
            </a:pPr>
            <a:r>
              <a:rPr lang="nb-NO" altLang="nb-NO" sz="2400" dirty="0">
                <a:latin typeface="Arial" panose="020B0604020202020204" pitchFamily="34" charset="0"/>
              </a:rPr>
              <a:t>Gravretning</a:t>
            </a:r>
          </a:p>
          <a:p>
            <a:pPr marL="482600" indent="-482600" eaLnBrk="1" hangingPunct="1">
              <a:lnSpc>
                <a:spcPct val="80000"/>
              </a:lnSpc>
              <a:defRPr/>
            </a:pPr>
            <a:r>
              <a:rPr lang="nb-NO" altLang="nb-NO" sz="2400" dirty="0">
                <a:latin typeface="Arial" panose="020B0604020202020204" pitchFamily="34" charset="0"/>
              </a:rPr>
              <a:t>Ulike skikker ved gravlegging</a:t>
            </a:r>
          </a:p>
          <a:p>
            <a:pPr marL="482600" indent="-482600" eaLnBrk="1" hangingPunct="1">
              <a:lnSpc>
                <a:spcPct val="80000"/>
              </a:lnSpc>
              <a:buFontTx/>
              <a:buNone/>
              <a:defRPr/>
            </a:pPr>
            <a:r>
              <a:rPr lang="nb-NO" altLang="nb-NO" sz="2400" dirty="0">
                <a:latin typeface="Arial" panose="020B0604020202020204" pitchFamily="34" charset="0"/>
              </a:rPr>
              <a:t>	</a:t>
            </a:r>
            <a:r>
              <a:rPr lang="nb-NO" altLang="nb-NO" sz="1800" dirty="0">
                <a:latin typeface="Arial" panose="020B0604020202020204" pitchFamily="34" charset="0"/>
              </a:rPr>
              <a:t>- Ønske om rask gravlegging </a:t>
            </a:r>
          </a:p>
          <a:p>
            <a:pPr marL="482600" indent="-482600" eaLnBrk="1" hangingPunct="1">
              <a:lnSpc>
                <a:spcPct val="80000"/>
              </a:lnSpc>
              <a:buFontTx/>
              <a:buNone/>
              <a:defRPr/>
            </a:pPr>
            <a:r>
              <a:rPr lang="nb-NO" altLang="nb-NO" sz="1800" dirty="0">
                <a:latin typeface="Arial" panose="020B0604020202020204" pitchFamily="34" charset="0"/>
              </a:rPr>
              <a:t>	- Ønske om økt deltagelse og/eller nye ritualer ved   </a:t>
            </a:r>
          </a:p>
          <a:p>
            <a:pPr marL="482600" indent="-482600" eaLnBrk="1" hangingPunct="1">
              <a:lnSpc>
                <a:spcPct val="80000"/>
              </a:lnSpc>
              <a:buFontTx/>
              <a:buNone/>
              <a:defRPr/>
            </a:pPr>
            <a:r>
              <a:rPr lang="nb-NO" altLang="nb-NO" sz="1800" dirty="0">
                <a:latin typeface="Arial" panose="020B0604020202020204" pitchFamily="34" charset="0"/>
              </a:rPr>
              <a:t>          gravlegging / igjenfylling</a:t>
            </a:r>
          </a:p>
          <a:p>
            <a:pPr marL="482600" indent="-482600" eaLnBrk="1" hangingPunct="1">
              <a:lnSpc>
                <a:spcPct val="80000"/>
              </a:lnSpc>
              <a:buFontTx/>
              <a:buNone/>
              <a:defRPr/>
            </a:pPr>
            <a:r>
              <a:rPr lang="nb-NO" altLang="nb-NO" sz="1800" dirty="0">
                <a:latin typeface="Arial" panose="020B0604020202020204" pitchFamily="34" charset="0"/>
              </a:rPr>
              <a:t>	</a:t>
            </a:r>
            <a:endParaRPr lang="nb-NO" altLang="nb-NO" sz="2400" dirty="0">
              <a:latin typeface="Arial" panose="020B0604020202020204" pitchFamily="34" charset="0"/>
            </a:endParaRPr>
          </a:p>
          <a:p>
            <a:pPr marL="482600" indent="-482600" eaLnBrk="1" hangingPunct="1">
              <a:lnSpc>
                <a:spcPct val="80000"/>
              </a:lnSpc>
              <a:defRPr/>
            </a:pPr>
            <a:r>
              <a:rPr lang="nb-NO" altLang="nb-NO" sz="2400" dirty="0">
                <a:latin typeface="Arial" panose="020B0604020202020204" pitchFamily="34" charset="0"/>
              </a:rPr>
              <a:t>Alternativer ved kremering/urne</a:t>
            </a:r>
          </a:p>
          <a:p>
            <a:pPr marL="482600" indent="-482600" eaLnBrk="1" hangingPunct="1">
              <a:lnSpc>
                <a:spcPct val="80000"/>
              </a:lnSpc>
              <a:buFontTx/>
              <a:buNone/>
              <a:defRPr/>
            </a:pPr>
            <a:r>
              <a:rPr lang="nb-NO" altLang="nb-NO" sz="2000" dirty="0">
                <a:latin typeface="Arial" panose="020B0604020202020204" pitchFamily="34" charset="0"/>
              </a:rPr>
              <a:t>	</a:t>
            </a:r>
            <a:r>
              <a:rPr lang="nb-NO" altLang="nb-NO" sz="1800" dirty="0">
                <a:latin typeface="Arial" panose="020B0604020202020204" pitchFamily="34" charset="0"/>
              </a:rPr>
              <a:t>- Askespredning</a:t>
            </a:r>
          </a:p>
          <a:p>
            <a:pPr marL="482600" indent="-482600" eaLnBrk="1" hangingPunct="1">
              <a:lnSpc>
                <a:spcPct val="80000"/>
              </a:lnSpc>
              <a:buFontTx/>
              <a:buNone/>
              <a:defRPr/>
            </a:pPr>
            <a:r>
              <a:rPr lang="nb-NO" altLang="nb-NO" sz="1800" dirty="0">
                <a:latin typeface="Arial" panose="020B0604020202020204" pitchFamily="34" charset="0"/>
              </a:rPr>
              <a:t>	- Deling av urne (ikke tillatt)</a:t>
            </a:r>
          </a:p>
          <a:p>
            <a:pPr marL="482600" indent="-482600" eaLnBrk="1" hangingPunct="1">
              <a:lnSpc>
                <a:spcPct val="80000"/>
              </a:lnSpc>
              <a:buFontTx/>
              <a:buNone/>
              <a:defRPr/>
            </a:pPr>
            <a:r>
              <a:rPr lang="nb-NO" altLang="nb-NO" sz="1800" dirty="0">
                <a:latin typeface="Arial" panose="020B0604020202020204" pitchFamily="34" charset="0"/>
              </a:rPr>
              <a:t>	- Tilstedeværelse ved kremering</a:t>
            </a:r>
          </a:p>
          <a:p>
            <a:pPr marL="482600" indent="-482600" eaLnBrk="1" hangingPunct="1">
              <a:lnSpc>
                <a:spcPct val="80000"/>
              </a:lnSpc>
              <a:buFontTx/>
              <a:buNone/>
              <a:defRPr/>
            </a:pPr>
            <a:endParaRPr lang="nb-NO" altLang="nb-NO" sz="1800" dirty="0">
              <a:latin typeface="Arial" panose="020B0604020202020204" pitchFamily="34" charset="0"/>
            </a:endParaRPr>
          </a:p>
          <a:p>
            <a:pPr marL="482600" indent="-482600" eaLnBrk="1" hangingPunct="1">
              <a:lnSpc>
                <a:spcPct val="80000"/>
              </a:lnSpc>
              <a:defRPr/>
            </a:pPr>
            <a:r>
              <a:rPr lang="nb-NO" altLang="nb-NO" sz="2400" dirty="0">
                <a:latin typeface="Arial" panose="020B0604020202020204" pitchFamily="34" charset="0"/>
              </a:rPr>
              <a:t>Ulike individuelle ønsker for gravsted og gravminner</a:t>
            </a:r>
          </a:p>
          <a:p>
            <a:pPr marL="882650" lvl="2" indent="-482600" eaLnBrk="1" hangingPunct="1">
              <a:lnSpc>
                <a:spcPct val="80000"/>
              </a:lnSpc>
              <a:buFontTx/>
              <a:buChar char="-"/>
              <a:defRPr/>
            </a:pPr>
            <a:r>
              <a:rPr lang="nb-NO" altLang="nb-NO" sz="1800" dirty="0">
                <a:latin typeface="Arial" panose="020B0604020202020204" pitchFamily="34" charset="0"/>
              </a:rPr>
              <a:t>Individuelle uttrykk på gravminner </a:t>
            </a:r>
          </a:p>
          <a:p>
            <a:pPr marL="882650" lvl="2" indent="-482600" eaLnBrk="1" hangingPunct="1">
              <a:lnSpc>
                <a:spcPct val="80000"/>
              </a:lnSpc>
              <a:buFontTx/>
              <a:buChar char="-"/>
              <a:defRPr/>
            </a:pPr>
            <a:endParaRPr lang="nb-NO" altLang="nb-NO" sz="1800"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F12F090-21A7-E545-4C88-161D5120CCD6}"/>
              </a:ext>
            </a:extLst>
          </p:cNvPr>
          <p:cNvSpPr>
            <a:spLocks noGrp="1" noChangeArrowheads="1"/>
          </p:cNvSpPr>
          <p:nvPr>
            <p:ph type="title"/>
          </p:nvPr>
        </p:nvSpPr>
        <p:spPr>
          <a:xfrm>
            <a:off x="1187450" y="852488"/>
            <a:ext cx="7416800" cy="769937"/>
          </a:xfrm>
        </p:spPr>
        <p:txBody>
          <a:bodyPr/>
          <a:lstStyle/>
          <a:p>
            <a:pPr eaLnBrk="1" hangingPunct="1">
              <a:defRPr/>
            </a:pPr>
            <a:r>
              <a:rPr lang="nb-NO" sz="4400" b="1">
                <a:solidFill>
                  <a:srgbClr val="78559F"/>
                </a:solidFill>
                <a:effectLst>
                  <a:outerShdw blurRad="38100" dist="38100" dir="2700000" algn="tl">
                    <a:srgbClr val="C0C0C0"/>
                  </a:outerShdw>
                </a:effectLst>
                <a:cs typeface="Times New Roman" pitchFamily="18" charset="0"/>
              </a:rPr>
              <a:t>Særskilt tilrettelagt grav</a:t>
            </a:r>
          </a:p>
        </p:txBody>
      </p:sp>
      <p:sp>
        <p:nvSpPr>
          <p:cNvPr id="17411" name="Rectangle 3">
            <a:extLst>
              <a:ext uri="{FF2B5EF4-FFF2-40B4-BE49-F238E27FC236}">
                <a16:creationId xmlns:a16="http://schemas.microsoft.com/office/drawing/2014/main" id="{8BA2D425-C000-B6D4-4AB2-987D71834D77}"/>
              </a:ext>
            </a:extLst>
          </p:cNvPr>
          <p:cNvSpPr>
            <a:spLocks noGrp="1" noChangeArrowheads="1"/>
          </p:cNvSpPr>
          <p:nvPr>
            <p:ph type="body" idx="1"/>
          </p:nvPr>
        </p:nvSpPr>
        <p:spPr>
          <a:xfrm>
            <a:off x="1042988" y="2057400"/>
            <a:ext cx="7948612" cy="4572000"/>
          </a:xfrm>
        </p:spPr>
        <p:txBody>
          <a:bodyPr/>
          <a:lstStyle/>
          <a:p>
            <a:r>
              <a:rPr lang="nn-NO" altLang="nb-NO" sz="2400"/>
              <a:t>Ved gravlegging i grav som er særskilt </a:t>
            </a:r>
            <a:r>
              <a:rPr lang="nb-NO" altLang="nb-NO" sz="2400"/>
              <a:t>tilrettelagt for å imøtekomme religiøse og livssynsmessige minoriteters behov, dekkes kostnadene av kirkelig fellesråd i hjemkommunen når denne ikke selv har anlagt slike graver (gl § 6).</a:t>
            </a:r>
          </a:p>
          <a:p>
            <a:endParaRPr lang="nb-NO" altLang="nb-NO" sz="2400"/>
          </a:p>
          <a:p>
            <a:r>
              <a:rPr lang="nb-NO" altLang="nb-NO" sz="2400"/>
              <a:t>Tilrettelagte graver omhandler i hovedsak tilrettelegging for muslimsk gravlegging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15D7A269-372D-F25A-1275-33E63E944CB7}"/>
              </a:ext>
            </a:extLst>
          </p:cNvPr>
          <p:cNvSpPr>
            <a:spLocks noGrp="1" noChangeArrowheads="1"/>
          </p:cNvSpPr>
          <p:nvPr>
            <p:ph type="title"/>
          </p:nvPr>
        </p:nvSpPr>
        <p:spPr>
          <a:xfrm>
            <a:off x="1143000" y="912813"/>
            <a:ext cx="6453188" cy="768350"/>
          </a:xfrm>
        </p:spPr>
        <p:txBody>
          <a:bodyPr/>
          <a:lstStyle/>
          <a:p>
            <a:pPr eaLnBrk="1" hangingPunct="1">
              <a:defRPr/>
            </a:pPr>
            <a:r>
              <a:rPr lang="nb-NO" sz="4400" b="1" dirty="0">
                <a:solidFill>
                  <a:srgbClr val="78559F"/>
                </a:solidFill>
                <a:effectLst>
                  <a:outerShdw blurRad="38100" dist="38100" dir="2700000" algn="tl">
                    <a:srgbClr val="C0C0C0"/>
                  </a:outerShdw>
                </a:effectLst>
                <a:cs typeface="Times New Roman" pitchFamily="18" charset="0"/>
              </a:rPr>
              <a:t>	Tidsfrister</a:t>
            </a:r>
          </a:p>
        </p:txBody>
      </p:sp>
      <p:sp>
        <p:nvSpPr>
          <p:cNvPr id="17411" name="Rectangle 3">
            <a:extLst>
              <a:ext uri="{FF2B5EF4-FFF2-40B4-BE49-F238E27FC236}">
                <a16:creationId xmlns:a16="http://schemas.microsoft.com/office/drawing/2014/main" id="{1626243F-D796-FCA2-31C8-8C3AA74AEB6C}"/>
              </a:ext>
            </a:extLst>
          </p:cNvPr>
          <p:cNvSpPr>
            <a:spLocks noGrp="1" noChangeArrowheads="1"/>
          </p:cNvSpPr>
          <p:nvPr>
            <p:ph type="body" idx="1"/>
          </p:nvPr>
        </p:nvSpPr>
        <p:spPr>
          <a:xfrm>
            <a:off x="971550" y="2057400"/>
            <a:ext cx="8020050" cy="4572000"/>
          </a:xfrm>
        </p:spPr>
        <p:txBody>
          <a:bodyPr/>
          <a:lstStyle/>
          <a:p>
            <a:pPr>
              <a:buFontTx/>
              <a:buNone/>
              <a:defRPr/>
            </a:pPr>
            <a:r>
              <a:rPr lang="nn-NO" altLang="nb-NO" sz="2400" dirty="0"/>
              <a:t>Gravlegging eller kremasjon skal skje </a:t>
            </a:r>
            <a:r>
              <a:rPr lang="nb-NO" altLang="nb-NO" sz="2400" u="sng" dirty="0"/>
              <a:t>senest 10 virke dager etter dødsfallet.</a:t>
            </a:r>
          </a:p>
          <a:p>
            <a:pPr>
              <a:buFontTx/>
              <a:buNone/>
              <a:defRPr/>
            </a:pPr>
            <a:endParaRPr lang="nb-NO" altLang="nb-NO" sz="2400" dirty="0"/>
          </a:p>
          <a:p>
            <a:pPr>
              <a:buFontTx/>
              <a:buNone/>
              <a:defRPr/>
            </a:pPr>
            <a:r>
              <a:rPr lang="nb-NO" altLang="ja-JP" sz="2400" dirty="0"/>
              <a:t>Noen ønsker rask gravlegging. </a:t>
            </a:r>
            <a:r>
              <a:rPr lang="nb-NO" altLang="ja-JP" sz="2400" dirty="0">
                <a:highlight>
                  <a:srgbClr val="FFFF00"/>
                </a:highlight>
              </a:rPr>
              <a:t>Hvor raskt etter melding om dødsfall kan dere tilby gravlegging?</a:t>
            </a:r>
          </a:p>
          <a:p>
            <a:pPr>
              <a:buFontTx/>
              <a:buNone/>
              <a:defRPr/>
            </a:pPr>
            <a:r>
              <a:rPr lang="nb-NO" altLang="ja-JP" sz="2400" dirty="0"/>
              <a:t>Tele som utfordring om vinteren.</a:t>
            </a:r>
          </a:p>
          <a:p>
            <a:pPr>
              <a:buFontTx/>
              <a:buNone/>
              <a:defRPr/>
            </a:pPr>
            <a:r>
              <a:rPr lang="nb-NO" altLang="ja-JP" sz="2400" dirty="0"/>
              <a:t>Ikke gravlegging på lørdag, søndag og i høytider </a:t>
            </a:r>
          </a:p>
          <a:p>
            <a:pPr>
              <a:buFontTx/>
              <a:buNone/>
              <a:defRPr/>
            </a:pPr>
            <a:r>
              <a:rPr lang="nb-NO" altLang="nb-NO" sz="2400" dirty="0">
                <a:highlight>
                  <a:srgbClr val="FFFF00"/>
                </a:highlight>
              </a:rPr>
              <a:t>(Eventuell omtale lokal praksis og lokale forhold)</a:t>
            </a:r>
            <a:endParaRPr lang="nb-NO" altLang="nb-NO" sz="2800" dirty="0">
              <a:highlight>
                <a:srgbClr val="FFFF00"/>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464B7AE-B06D-2CA9-ED0A-CCBE4256167B}"/>
              </a:ext>
            </a:extLst>
          </p:cNvPr>
          <p:cNvSpPr>
            <a:spLocks noGrp="1" noChangeArrowheads="1"/>
          </p:cNvSpPr>
          <p:nvPr>
            <p:ph type="title"/>
          </p:nvPr>
        </p:nvSpPr>
        <p:spPr>
          <a:xfrm>
            <a:off x="1143000" y="912813"/>
            <a:ext cx="7316788" cy="768350"/>
          </a:xfrm>
        </p:spPr>
        <p:txBody>
          <a:bodyPr/>
          <a:lstStyle/>
          <a:p>
            <a:pPr eaLnBrk="1" hangingPunct="1">
              <a:defRPr/>
            </a:pPr>
            <a:r>
              <a:rPr lang="nb-NO" sz="4400" b="1" dirty="0">
                <a:solidFill>
                  <a:srgbClr val="78559F"/>
                </a:solidFill>
                <a:effectLst>
                  <a:outerShdw blurRad="38100" dist="38100" dir="2700000" algn="tl">
                    <a:srgbClr val="C0C0C0"/>
                  </a:outerShdw>
                </a:effectLst>
                <a:cs typeface="Times New Roman" pitchFamily="18" charset="0"/>
              </a:rPr>
              <a:t>Annen lokal informasjon</a:t>
            </a:r>
          </a:p>
        </p:txBody>
      </p:sp>
      <p:sp>
        <p:nvSpPr>
          <p:cNvPr id="17411" name="Rectangle 3">
            <a:extLst>
              <a:ext uri="{FF2B5EF4-FFF2-40B4-BE49-F238E27FC236}">
                <a16:creationId xmlns:a16="http://schemas.microsoft.com/office/drawing/2014/main" id="{CD327D29-3723-E3C3-2018-87E82B44CE2B}"/>
              </a:ext>
            </a:extLst>
          </p:cNvPr>
          <p:cNvSpPr>
            <a:spLocks noGrp="1" noChangeArrowheads="1"/>
          </p:cNvSpPr>
          <p:nvPr>
            <p:ph type="body" idx="1"/>
          </p:nvPr>
        </p:nvSpPr>
        <p:spPr>
          <a:xfrm>
            <a:off x="971550" y="2057400"/>
            <a:ext cx="8020050" cy="4572000"/>
          </a:xfrm>
        </p:spPr>
        <p:txBody>
          <a:bodyPr/>
          <a:lstStyle/>
          <a:p>
            <a:pPr>
              <a:buFontTx/>
              <a:buNone/>
              <a:defRPr/>
            </a:pPr>
            <a:r>
              <a:rPr lang="nb-NO" altLang="nb-NO" sz="2800" dirty="0">
                <a:highlight>
                  <a:srgbClr val="FFFF00"/>
                </a:highlight>
              </a:rPr>
              <a:t>Her kan dere omtale andre lokale forhold, slik som kontaktinformasjon, hjemmesider, mv</a:t>
            </a:r>
          </a:p>
          <a:p>
            <a:pPr>
              <a:buFontTx/>
              <a:buNone/>
              <a:defRPr/>
            </a:pPr>
            <a:r>
              <a:rPr lang="nb-NO" altLang="nb-NO" sz="2800" dirty="0">
                <a:highlight>
                  <a:srgbClr val="FFFF00"/>
                </a:highlight>
              </a:rPr>
              <a:t>Omtale av lokale rutiner og samarbeidsforhold med byrå, trossamfunn mv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4AE1B8A-6D9C-6AE5-AF2D-D85117C57A0B}"/>
              </a:ext>
            </a:extLst>
          </p:cNvPr>
          <p:cNvSpPr>
            <a:spLocks noGrp="1" noChangeArrowheads="1"/>
          </p:cNvSpPr>
          <p:nvPr>
            <p:ph type="title"/>
          </p:nvPr>
        </p:nvSpPr>
        <p:spPr>
          <a:xfrm>
            <a:off x="1143000" y="912813"/>
            <a:ext cx="7029450" cy="768350"/>
          </a:xfrm>
        </p:spPr>
        <p:txBody>
          <a:bodyPr/>
          <a:lstStyle/>
          <a:p>
            <a:pPr eaLnBrk="1" hangingPunct="1">
              <a:defRPr/>
            </a:pPr>
            <a:r>
              <a:rPr lang="nb-NO" sz="4400" b="1" dirty="0">
                <a:solidFill>
                  <a:srgbClr val="78559F"/>
                </a:solidFill>
                <a:effectLst>
                  <a:outerShdw blurRad="38100" dist="38100" dir="2700000" algn="tl">
                    <a:srgbClr val="C0C0C0"/>
                  </a:outerShdw>
                </a:effectLst>
                <a:cs typeface="Times New Roman" pitchFamily="18" charset="0"/>
              </a:rPr>
              <a:t>Spørsmål for samtale:</a:t>
            </a:r>
          </a:p>
        </p:txBody>
      </p:sp>
      <p:sp>
        <p:nvSpPr>
          <p:cNvPr id="20483" name="Rectangle 3">
            <a:extLst>
              <a:ext uri="{FF2B5EF4-FFF2-40B4-BE49-F238E27FC236}">
                <a16:creationId xmlns:a16="http://schemas.microsoft.com/office/drawing/2014/main" id="{BBDD2987-417A-5DBF-53CC-02950E17003B}"/>
              </a:ext>
            </a:extLst>
          </p:cNvPr>
          <p:cNvSpPr>
            <a:spLocks noGrp="1" noChangeArrowheads="1"/>
          </p:cNvSpPr>
          <p:nvPr>
            <p:ph type="body" idx="1"/>
          </p:nvPr>
        </p:nvSpPr>
        <p:spPr>
          <a:xfrm>
            <a:off x="1143000" y="2057400"/>
            <a:ext cx="7848600" cy="4572000"/>
          </a:xfrm>
        </p:spPr>
        <p:txBody>
          <a:bodyPr/>
          <a:lstStyle/>
          <a:p>
            <a:r>
              <a:rPr lang="nb-NO" altLang="nb-NO" sz="2000"/>
              <a:t>Hvilke erfaringer har dere fra møter med gravplassforvaltningen i forbindelse med gravferd for egne medlemmer? Opplever dere å bli møtt med respekt, velvilje og tilstrekkelig kunnskap? </a:t>
            </a:r>
          </a:p>
          <a:p>
            <a:r>
              <a:rPr lang="nb-NO" altLang="nb-NO" sz="2000"/>
              <a:t>Er det forhold ved deres tradisjoner eller gravskikker som gir behov for spesiell tilrettelegging av grav eller ved gravlegging? Er det andre forhold knyttet til deres gravskikker som lokal gravplassforvaltning bør kjenne til?</a:t>
            </a:r>
          </a:p>
          <a:p>
            <a:r>
              <a:rPr lang="nb-NO" altLang="nb-NO" sz="2000"/>
              <a:t>Har dere innspill til gravplassforvaltningen når det gjelder lokale gravplassvedtekter, rutiner, informasjon og kontaktmuligheter?</a:t>
            </a:r>
          </a:p>
          <a:p>
            <a:r>
              <a:rPr lang="nb-NO" altLang="nb-NO" sz="2000"/>
              <a:t> På hvilke områder har dere ønsker om forbedring i dagens tilbud? </a:t>
            </a:r>
            <a:endParaRPr lang="nb-NO" altLang="nb-NO" sz="2400"/>
          </a:p>
        </p:txBody>
      </p:sp>
    </p:spTree>
  </p:cSld>
  <p:clrMapOvr>
    <a:masterClrMapping/>
  </p:clrMapOvr>
</p:sld>
</file>

<file path=ppt/theme/theme1.xml><?xml version="1.0" encoding="utf-8"?>
<a:theme xmlns:a="http://schemas.openxmlformats.org/drawingml/2006/main" name="Gress">
  <a:themeElements>
    <a:clrScheme name="Gress 1">
      <a:dk1>
        <a:srgbClr val="000000"/>
      </a:dk1>
      <a:lt1>
        <a:srgbClr val="FFFFFF"/>
      </a:lt1>
      <a:dk2>
        <a:srgbClr val="000000"/>
      </a:dk2>
      <a:lt2>
        <a:srgbClr val="892D5B"/>
      </a:lt2>
      <a:accent1>
        <a:srgbClr val="CC9B10"/>
      </a:accent1>
      <a:accent2>
        <a:srgbClr val="C6CB65"/>
      </a:accent2>
      <a:accent3>
        <a:srgbClr val="FFFFFF"/>
      </a:accent3>
      <a:accent4>
        <a:srgbClr val="000000"/>
      </a:accent4>
      <a:accent5>
        <a:srgbClr val="E2CBAA"/>
      </a:accent5>
      <a:accent6>
        <a:srgbClr val="B3B85B"/>
      </a:accent6>
      <a:hlink>
        <a:srgbClr val="9F83BD"/>
      </a:hlink>
      <a:folHlink>
        <a:srgbClr val="F8CB0A"/>
      </a:folHlink>
    </a:clrScheme>
    <a:fontScheme name="Gres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Gress 1">
        <a:dk1>
          <a:srgbClr val="000000"/>
        </a:dk1>
        <a:lt1>
          <a:srgbClr val="FFFFFF"/>
        </a:lt1>
        <a:dk2>
          <a:srgbClr val="000000"/>
        </a:dk2>
        <a:lt2>
          <a:srgbClr val="892D5B"/>
        </a:lt2>
        <a:accent1>
          <a:srgbClr val="CC9B10"/>
        </a:accent1>
        <a:accent2>
          <a:srgbClr val="C6CB65"/>
        </a:accent2>
        <a:accent3>
          <a:srgbClr val="FFFFFF"/>
        </a:accent3>
        <a:accent4>
          <a:srgbClr val="000000"/>
        </a:accent4>
        <a:accent5>
          <a:srgbClr val="E2CBAA"/>
        </a:accent5>
        <a:accent6>
          <a:srgbClr val="B3B85B"/>
        </a:accent6>
        <a:hlink>
          <a:srgbClr val="9F83BD"/>
        </a:hlink>
        <a:folHlink>
          <a:srgbClr val="F8CB0A"/>
        </a:folHlink>
      </a:clrScheme>
      <a:clrMap bg1="lt1" tx1="dk1" bg2="lt2" tx2="dk2" accent1="accent1" accent2="accent2" accent3="accent3" accent4="accent4" accent5="accent5" accent6="accent6" hlink="hlink" folHlink="folHlink"/>
    </a:extraClrScheme>
    <a:extraClrScheme>
      <a:clrScheme name="Gress 2">
        <a:dk1>
          <a:srgbClr val="000000"/>
        </a:dk1>
        <a:lt1>
          <a:srgbClr val="FFFFFF"/>
        </a:lt1>
        <a:dk2>
          <a:srgbClr val="000000"/>
        </a:dk2>
        <a:lt2>
          <a:srgbClr val="892D5B"/>
        </a:lt2>
        <a:accent1>
          <a:srgbClr val="CC9B10"/>
        </a:accent1>
        <a:accent2>
          <a:srgbClr val="808000"/>
        </a:accent2>
        <a:accent3>
          <a:srgbClr val="FFFFFF"/>
        </a:accent3>
        <a:accent4>
          <a:srgbClr val="000000"/>
        </a:accent4>
        <a:accent5>
          <a:srgbClr val="E2CBAA"/>
        </a:accent5>
        <a:accent6>
          <a:srgbClr val="737300"/>
        </a:accent6>
        <a:hlink>
          <a:srgbClr val="CDCD2B"/>
        </a:hlink>
        <a:folHlink>
          <a:srgbClr val="ECAE00"/>
        </a:folHlink>
      </a:clrScheme>
      <a:clrMap bg1="lt1" tx1="dk1" bg2="lt2" tx2="dk2" accent1="accent1" accent2="accent2" accent3="accent3" accent4="accent4" accent5="accent5" accent6="accent6" hlink="hlink" folHlink="folHlink"/>
    </a:extraClrScheme>
    <a:extraClrScheme>
      <a:clrScheme name="Gress 3">
        <a:dk1>
          <a:srgbClr val="000000"/>
        </a:dk1>
        <a:lt1>
          <a:srgbClr val="FFFFFF"/>
        </a:lt1>
        <a:dk2>
          <a:srgbClr val="333333"/>
        </a:dk2>
        <a:lt2>
          <a:srgbClr val="333333"/>
        </a:lt2>
        <a:accent1>
          <a:srgbClr val="DDDDDD"/>
        </a:accent1>
        <a:accent2>
          <a:srgbClr val="C0C0C0"/>
        </a:accent2>
        <a:accent3>
          <a:srgbClr val="FFFFFF"/>
        </a:accent3>
        <a:accent4>
          <a:srgbClr val="000000"/>
        </a:accent4>
        <a:accent5>
          <a:srgbClr val="EBEBEB"/>
        </a:accent5>
        <a:accent6>
          <a:srgbClr val="AEAEAE"/>
        </a:accent6>
        <a:hlink>
          <a:srgbClr val="777777"/>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aksansvarlig xmlns="beecff86-f4a7-4b92-ace8-80cfd73a58d9" xsi:nil="true"/>
    <lcf76f155ced4ddcb4097134ff3c332f xmlns="beecff86-f4a7-4b92-ace8-80cfd73a58d9">
      <Terms xmlns="http://schemas.microsoft.com/office/infopath/2007/PartnerControls"/>
    </lcf76f155ced4ddcb4097134ff3c332f>
    <TaxCatchAll xmlns="6407e9cc-8996-4b2e-825c-8e526c99323f"/>
    <Saksansvarlig0 xmlns="beecff86-f4a7-4b92-ace8-80cfd73a58d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2A185E853CDD645BC4D62F43FA87F1F" ma:contentTypeVersion="20" ma:contentTypeDescription="Opprett et nytt dokument." ma:contentTypeScope="" ma:versionID="7a64e1a5f69820fe355aa03be6e9d3d0">
  <xsd:schema xmlns:xsd="http://www.w3.org/2001/XMLSchema" xmlns:xs="http://www.w3.org/2001/XMLSchema" xmlns:p="http://schemas.microsoft.com/office/2006/metadata/properties" xmlns:ns2="beecff86-f4a7-4b92-ace8-80cfd73a58d9" xmlns:ns3="6407e9cc-8996-4b2e-825c-8e526c99323f" targetNamespace="http://schemas.microsoft.com/office/2006/metadata/properties" ma:root="true" ma:fieldsID="9942add185b899c42fbe2fce2ad42e7a" ns2:_="" ns3:_="">
    <xsd:import namespace="beecff86-f4a7-4b92-ace8-80cfd73a58d9"/>
    <xsd:import namespace="6407e9cc-8996-4b2e-825c-8e526c99323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Saksansvarlig" minOccurs="0"/>
                <xsd:element ref="ns2:Saksansvarlig0"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ecff86-f4a7-4b92-ace8-80cfd73a58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aksansvarlig" ma:index="21" nillable="true" ma:displayName="Saksansvarlig test" ma:description="Hentes fra saksansvarlig på saken i CRM" ma:format="Dropdown" ma:internalName="Saksansvarlig">
      <xsd:simpleType>
        <xsd:restriction base="dms:Text">
          <xsd:maxLength value="255"/>
        </xsd:restriction>
      </xsd:simpleType>
    </xsd:element>
    <xsd:element name="Saksansvarlig0" ma:index="22" nillable="true" ma:displayName="Saksansvarlig" ma:internalName="Saksansvarlig0">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b91730d5-8ea1-427d-b63b-3a194813cd6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407e9cc-8996-4b2e-825c-8e526c99323f"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35bdbdc9-ed46-47bf-8682-7a8eb74424e0}" ma:internalName="TaxCatchAll" ma:showField="CatchAllData" ma:web="6407e9cc-8996-4b2e-825c-8e526c9932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B78525-C3B0-479F-B490-AD83312205F5}">
  <ds:schemaRefs>
    <ds:schemaRef ds:uri="http://www.w3.org/XML/1998/namespace"/>
    <ds:schemaRef ds:uri="http://schemas.microsoft.com/office/infopath/2007/PartnerControls"/>
    <ds:schemaRef ds:uri="6407e9cc-8996-4b2e-825c-8e526c99323f"/>
    <ds:schemaRef ds:uri="http://schemas.openxmlformats.org/package/2006/metadata/core-properties"/>
    <ds:schemaRef ds:uri="http://schemas.microsoft.com/office/2006/documentManagement/types"/>
    <ds:schemaRef ds:uri="http://purl.org/dc/terms/"/>
    <ds:schemaRef ds:uri="http://purl.org/dc/elements/1.1/"/>
    <ds:schemaRef ds:uri="beecff86-f4a7-4b92-ace8-80cfd73a58d9"/>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DFC14942-72B3-4E4C-8647-EB06CABB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ecff86-f4a7-4b92-ace8-80cfd73a58d9"/>
    <ds:schemaRef ds:uri="6407e9cc-8996-4b2e-825c-8e526c9932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019323-F517-45A4-89B1-1210AE0254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C:\Programfiler\Microsoft Office\Templates\Presentation Designs\Gress.pot</Template>
  <TotalTime>2588</TotalTime>
  <Words>1083</Words>
  <Application>Microsoft Office PowerPoint</Application>
  <PresentationFormat>Skjermfremvisning (4:3)</PresentationFormat>
  <Paragraphs>112</Paragraphs>
  <Slides>16</Slides>
  <Notes>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16</vt:i4>
      </vt:variant>
    </vt:vector>
  </HeadingPairs>
  <TitlesOfParts>
    <vt:vector size="20" baseType="lpstr">
      <vt:lpstr>Arial</vt:lpstr>
      <vt:lpstr>Comic Sans MS</vt:lpstr>
      <vt:lpstr>Times</vt:lpstr>
      <vt:lpstr>Gress</vt:lpstr>
      <vt:lpstr>Gravplassforvaltning og tilrettelegging for gravferd Møte med tros- og livssynssamfunn  </vt:lpstr>
      <vt:lpstr>Hvorfor dette møtet?</vt:lpstr>
      <vt:lpstr>Kort historikk om gravlegging i Norge</vt:lpstr>
      <vt:lpstr>Offentlig gravferdstilbud som tilbys alle innbyggere</vt:lpstr>
      <vt:lpstr>Ansvar som de etterlatte selv har ansvar for og må betale</vt:lpstr>
      <vt:lpstr>Hvem har ansvar blant de etterlatte?</vt:lpstr>
      <vt:lpstr>Lokal gravplassmyndighet</vt:lpstr>
      <vt:lpstr>PowerPoint-presentasjon</vt:lpstr>
      <vt:lpstr>Gravplassene</vt:lpstr>
      <vt:lpstr>Gravplassene  hos oss </vt:lpstr>
      <vt:lpstr>Hovedbestemmelse i gravplassloven</vt:lpstr>
      <vt:lpstr>Utfordringer - tilrettelegging for ulike tro/livssyn og gravskikker </vt:lpstr>
      <vt:lpstr>Særskilt tilrettelagt grav</vt:lpstr>
      <vt:lpstr> Tidsfrister</vt:lpstr>
      <vt:lpstr>Annen lokal informasjon</vt:lpstr>
      <vt:lpstr>Spørsmål for samtale:</vt:lpstr>
    </vt:vector>
  </TitlesOfParts>
  <Company>Rikshospitalet/Lukas Stiftelsen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 kan</dc:title>
  <dc:creator>Tor og Gro Haugstad</dc:creator>
  <cp:lastModifiedBy>Carsten Furuseth</cp:lastModifiedBy>
  <cp:revision>93</cp:revision>
  <dcterms:created xsi:type="dcterms:W3CDTF">2003-09-22T06:23:14Z</dcterms:created>
  <dcterms:modified xsi:type="dcterms:W3CDTF">2023-06-15T05:13:05Z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0x010100877ABA9D1380BC4ABF4F5395F8E9AFD8</vt:lpwstr>
  </property>
</Properties>
</file>